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73" r:id="rId4"/>
    <p:sldId id="263" r:id="rId5"/>
    <p:sldId id="280" r:id="rId6"/>
    <p:sldId id="262" r:id="rId7"/>
    <p:sldId id="260" r:id="rId8"/>
    <p:sldId id="264" r:id="rId9"/>
    <p:sldId id="266" r:id="rId10"/>
    <p:sldId id="269" r:id="rId11"/>
    <p:sldId id="267" r:id="rId12"/>
    <p:sldId id="279" r:id="rId13"/>
    <p:sldId id="270" r:id="rId14"/>
    <p:sldId id="274" r:id="rId15"/>
    <p:sldId id="278" r:id="rId16"/>
    <p:sldId id="259" r:id="rId17"/>
    <p:sldId id="268" r:id="rId18"/>
    <p:sldId id="271" r:id="rId19"/>
    <p:sldId id="275" r:id="rId20"/>
    <p:sldId id="276" r:id="rId21"/>
    <p:sldId id="281" r:id="rId22"/>
    <p:sldId id="272" r:id="rId23"/>
    <p:sldId id="277" r:id="rId24"/>
    <p:sldId id="283" r:id="rId25"/>
    <p:sldId id="284" r:id="rId26"/>
    <p:sldId id="285" r:id="rId27"/>
    <p:sldId id="287" r:id="rId28"/>
    <p:sldId id="286" r:id="rId29"/>
    <p:sldId id="288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89" r:id="rId40"/>
    <p:sldId id="299" r:id="rId41"/>
    <p:sldId id="300" r:id="rId42"/>
    <p:sldId id="261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DD62-EB7E-42D3-81EF-ED17A6246E4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9B50-4A49-434C-B765-FE0F3FF5A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6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DD62-EB7E-42D3-81EF-ED17A6246E4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9B50-4A49-434C-B765-FE0F3FF5A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8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DD62-EB7E-42D3-81EF-ED17A6246E4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9B50-4A49-434C-B765-FE0F3FF5A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41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DD62-EB7E-42D3-81EF-ED17A6246E4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9B50-4A49-434C-B765-FE0F3FF5A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4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DD62-EB7E-42D3-81EF-ED17A6246E4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9B50-4A49-434C-B765-FE0F3FF5A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22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DD62-EB7E-42D3-81EF-ED17A6246E4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9B50-4A49-434C-B765-FE0F3FF5A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0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DD62-EB7E-42D3-81EF-ED17A6246E4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9B50-4A49-434C-B765-FE0F3FF5A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84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DD62-EB7E-42D3-81EF-ED17A6246E4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9B50-4A49-434C-B765-FE0F3FF5A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11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DD62-EB7E-42D3-81EF-ED17A6246E4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9B50-4A49-434C-B765-FE0F3FF5A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73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DD62-EB7E-42D3-81EF-ED17A6246E4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9B50-4A49-434C-B765-FE0F3FF5A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85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DD62-EB7E-42D3-81EF-ED17A6246E4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9B50-4A49-434C-B765-FE0F3FF5A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2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DD62-EB7E-42D3-81EF-ED17A6246E4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B9B50-4A49-434C-B765-FE0F3FF5A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6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50000"/>
          <a:stretch/>
        </p:blipFill>
        <p:spPr>
          <a:xfrm rot="10800000">
            <a:off x="0" y="-3308"/>
            <a:ext cx="9286908" cy="68613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14849" y="537290"/>
            <a:ext cx="5498621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800" b="1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800" b="1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800" b="1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800" b="1" i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Знаменитые люди </a:t>
            </a:r>
          </a:p>
          <a:p>
            <a:pPr algn="ctr"/>
            <a:r>
              <a:rPr lang="ru-RU" sz="4800" b="1" i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Слонимщины</a:t>
            </a:r>
            <a:endParaRPr lang="ru-RU" sz="4800" b="1" i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0"/>
            <a:ext cx="1857388" cy="183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64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" y="24006"/>
            <a:ext cx="9144000" cy="6858000"/>
          </a:xfrm>
        </p:spPr>
      </p:pic>
      <p:pic>
        <p:nvPicPr>
          <p:cNvPr id="6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707904" y="188640"/>
            <a:ext cx="4536504" cy="127001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43372" y="223480"/>
            <a:ext cx="34290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Алесь Сучок </a:t>
            </a:r>
            <a:endParaRPr lang="ru-RU" sz="2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( Пётр 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Наумович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Добриян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)</a:t>
            </a: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1916-1993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26006" y="1621938"/>
            <a:ext cx="27003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6088" algn="just"/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</a:t>
            </a: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230996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 algn="just"/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2075" algn="just"/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2075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поселке Ахматова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Алатырскага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Чувашии 7 октября 1916 года родился будущий поэт Петр Наумович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Добриян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92075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1938 году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Виленский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 “Шлях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моладзі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поместил его первое стихотворение “Я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бачыў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Через год на страницах этого же периодического издания были напечатаны новые стихи Алеся Сучка: 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Зіма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“Мне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ахвота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Вясна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вясна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прыйдзі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хутчэй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indent="92075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мужество, проявленное в годы Великой Отечественной войны, Алесь Сучок награжден орденом Отечественной войны II степени, боевыми медалями.</a:t>
            </a:r>
          </a:p>
          <a:p>
            <a:pPr indent="92075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послевоенное время жил в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Озернице.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 заведующим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Озерницкого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клуба (1948-1950), председателем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Озерницкого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совета (1950-1953), инструктором Слонимского РК КПБ (1953-1955). Перед пенсией работал в колхозе, на железнодорожной станции "Озерница".</a:t>
            </a:r>
          </a:p>
          <a:p>
            <a:pPr indent="92075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молодежью Петр Наумович уделял большое внимание воспитанию у подрастающего поколения любви к родной земле, к наследию, за что в 1972 году был награжден Грамотой Верховного Совета БССР.</a:t>
            </a:r>
          </a:p>
          <a:p>
            <a:pPr indent="92075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августа 1993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Алеся Сучка не стало. Похоронен в деревне Озерница.</a:t>
            </a:r>
          </a:p>
          <a:p>
            <a:pPr indent="92075" algn="just"/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://www.libraslonim.of.by/photos/basa/suchok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28604"/>
            <a:ext cx="1840858" cy="2152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510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" y="24006"/>
            <a:ext cx="9144000" cy="6858000"/>
          </a:xfrm>
        </p:spPr>
      </p:pic>
      <p:pic>
        <p:nvPicPr>
          <p:cNvPr id="6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707904" y="188640"/>
            <a:ext cx="4536504" cy="127001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14810" y="357166"/>
            <a:ext cx="34290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Сергей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Новик-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Пеюн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</a:t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(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Сергей Михайлович Новик)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/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1906-1994 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87924" y="1621938"/>
            <a:ext cx="4176464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6088" algn="just"/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поэт,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прозаик</a:t>
            </a: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230996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Родился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августа 1906 года в деревне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Леоновичи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Несвижского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Минской области в крестьянской семье.</a:t>
            </a:r>
          </a:p>
          <a:p>
            <a:pPr indent="92075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1925 - 1926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слушателем белорусских учительских курсов в Вильнюсе, где получил звание белорусского учителя.</a:t>
            </a:r>
          </a:p>
          <a:p>
            <a:pPr indent="92075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1925 году в журнале «Студенческая мысль" впервые было напечатано стихотворение начинающего поэта под названием “Не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бядуй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ссылке был написан самый известный стих-песня С.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Новика-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Пеюна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Зорачкі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(1929).  </a:t>
            </a:r>
          </a:p>
          <a:p>
            <a:pPr indent="92075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1927 году в Вильнюсе вышли из печати пьесы С.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Новика-Пеюна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“Ёлка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Дзеда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Мароза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Цудоўная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Пакой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наймы”,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1939 – 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Прадка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крыжам”. </a:t>
            </a:r>
          </a:p>
          <a:p>
            <a:pPr indent="92075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1984 году С.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Новик-Пеюн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принят в члены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Союза писателей Беларуси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92075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автором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сборника поэзии 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Заўсёды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песняй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(1984), книжки стихов для детей 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Зорачкі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ясныя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(1986), сборника  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Песні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з-за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кратаў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”(1993), 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воспоминаний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Я.Купалу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Г.Левчика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Е. Карского,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Стабровского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2075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Новик-Пеюн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известен и как песенник. Написал около 100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песен, такие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песни, как 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Зорачкі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і “Над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Шчарай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Слонімскі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вальс”) попали в разряд народных.</a:t>
            </a:r>
          </a:p>
          <a:p>
            <a:pPr indent="92075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фильму “Боль мой - Хатынь” (1969), где снялся и сам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Новик-Пеюн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им была написана песня 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Сэрца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плач!”.</a:t>
            </a:r>
          </a:p>
          <a:p>
            <a:pPr indent="92075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26 августа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года сердце белорусского писателя остановилось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://www.libraslonim.of.by/photos/basa/Siarhiej_Novik-Piajun193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42852"/>
            <a:ext cx="1500198" cy="2088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3069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5"/>
          <a:stretch/>
        </p:blipFill>
        <p:spPr>
          <a:xfrm>
            <a:off x="-35396" y="38182"/>
            <a:ext cx="9144000" cy="68580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5495" r="6888"/>
          <a:stretch/>
        </p:blipFill>
        <p:spPr>
          <a:xfrm>
            <a:off x="785786" y="177545"/>
            <a:ext cx="1769990" cy="2588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4"/>
          <a:srcRect l="8773" r="5775"/>
          <a:stretch/>
        </p:blipFill>
        <p:spPr bwMode="auto">
          <a:xfrm>
            <a:off x="2915816" y="680804"/>
            <a:ext cx="5516818" cy="103189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3928" y="781251"/>
            <a:ext cx="33627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Сергейчик</a:t>
            </a:r>
            <a:endParaRPr lang="ru-RU" sz="2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Иван 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Лукьянович </a:t>
            </a:r>
            <a:endParaRPr lang="ru-RU" sz="2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1949 – 2007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9288" y="2924944"/>
            <a:ext cx="864096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1949 году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деревне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Пустоборы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Зельвенского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 Учился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Пустоборской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Галынковской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средних школах. Закончил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Слонимское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СПТУ. Работал на строительстве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автодорог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Такжикистане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1968 по1990г.г. служил в Советской Армии. Дважды побывал в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Афганистане (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1981-1983гг. и 1989г.) Награждён орденом Красной Звезды и медалями.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стихотворение «Перед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революцией» было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напечатано в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слонимской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районной газете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1972 году. 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Публиковался  в областных и республиканских периодических изданиях.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1991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вышла книга прозы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Горкі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пыл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Гіндукуша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соавтор сборников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Карані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”(1994г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”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Золак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Шчарай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(1994г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”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Галасы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”(2003г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Возглавлял литературное объединение имени Анатолия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Иверса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газете 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Слонімскі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веснік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июня 2007 года, 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похоронен в Слониме.</a:t>
            </a:r>
          </a:p>
          <a:p>
            <a:pPr indent="446088"/>
            <a:endParaRPr lang="ru-RU" sz="16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/>
            <a:endParaRPr lang="ru-RU" sz="12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95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491880" y="248196"/>
            <a:ext cx="4937772" cy="1103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13520" y="500042"/>
            <a:ext cx="29016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Василий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Супрун</a:t>
            </a: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1926 – 2007 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2124185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10 марта 1926 года в деревне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Гловсевичи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Слонимского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 В 1969 году окончил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педагогический институт, исторический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факультет.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1944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работал учителем, директором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Мижевичской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школы. С 1945 до 1947 учитель в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деревне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Поэзией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увлёкся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школьных лет. С 1943 года начал печататься в местных периодических изданиях "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Барановичская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газета", "Слонимский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курьер". </a:t>
            </a: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1957 года работал строителем, в 1968  - сотрудник Брестского областного краеведческого музея. В 1963 - 1970 годах исследовал археологические памятники в бассейнах рек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Щары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Зельвянки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Ясельды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Муховца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Горыни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Обнаружил, собрал материал и описал около 200 древних стоянок, поселений, городищ, курганных и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бескурганных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могильников в Гродненской и Брестской областях. </a:t>
            </a: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1995 года член Союза белорусских писателей. Издал 2 книги поэзии "Крик" (1993), "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Рэха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абуджаных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дзен" (1994) и книгу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краеведческих очерков "За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смугою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часу"(1994). В 1998 г. вышла книга "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Незабыўныя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ксiвы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2000 г. книга "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Дзеi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Шчарай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«, 2002 г. «100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пытанняў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адказаў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гісторыі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Слонімшчыны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сайт КОПІЯ - копия\Сайт Юля - копия\photos\basa\supru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37" y="190384"/>
            <a:ext cx="2182009" cy="2309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3357554" y="1428737"/>
            <a:ext cx="4714908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6088" algn="just"/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поэт, </a:t>
            </a:r>
            <a:r>
              <a:rPr lang="ru-RU" b="1" dirty="0" smtClean="0">
                <a:latin typeface="Time Roman" pitchFamily="2" charset="0"/>
              </a:rPr>
              <a:t>краевед, археолог</a:t>
            </a:r>
          </a:p>
          <a:p>
            <a:pPr indent="446088" algn="just"/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28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203849" y="188640"/>
            <a:ext cx="5328592" cy="10403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14744" y="293313"/>
            <a:ext cx="40005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Олег Антонович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/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</a:b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Лойко</a:t>
            </a:r>
            <a:endParaRPr lang="ru-RU" sz="2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1931 – 2008 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1339256"/>
            <a:ext cx="6264696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</a:t>
            </a:r>
            <a:r>
              <a:rPr lang="ru-RU" sz="1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поэт, литературовед, критик, переводчик, </a:t>
            </a:r>
            <a:endParaRPr lang="ru-RU" sz="1600" b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член-корреспондент </a:t>
            </a:r>
            <a:r>
              <a:rPr lang="ru-RU" sz="1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 Беларуси, </a:t>
            </a:r>
            <a:endParaRPr lang="ru-RU" sz="1600" b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ru-RU" sz="1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филологических наук, </a:t>
            </a:r>
            <a:r>
              <a:rPr lang="ru-RU" sz="1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</a:t>
            </a:r>
            <a:endParaRPr lang="ru-RU" sz="16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5252" y="2174607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1 мая 1931 года в городе Слониме. Окончил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государственный университет (1953). В 1956-1985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преподаватель, доцент, профессор, с 1985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заведующий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кафедрой университета.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Печатается с 1951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Олег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Лойко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сочетал в себе свойства известного исследователя литературы с поэтом-лириком. Большой вклад внес в педагогику, науку, литературу Беларуси. Перевел на белорусский язык произведения П. Верлена (сборник "У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месяцавым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ззяннi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1974), И.В. Гете (сборник "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Спатканне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ростань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1981), Ф. Шиллера (сборник "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Улада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песняспеву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1997), многих русских, украинских, польских и др. поэтов.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свыше 100 научных работ, в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 монографий, двухтомного учебника для филологических факультетов университетов "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Гiсторыя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лiтаратуры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Дакастрычнiцкi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перыяд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(ч. 1-2, 1977-80, 2-е изд. 1989), двух книг из серии ЖЗЛ "Янка Купала" (1982), "Скорина" (1989), 24 книг стихов.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Награждён: Государственной премией БССР в 1990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за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 "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Францыск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Скарына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Сонца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маладзiковае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",орденом Дружбы народов (1981), медалями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сайт КОПІЯ - копия\Сайт Юля - копия\photos\basa\loik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3900"/>
            <a:ext cx="1723383" cy="2297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684836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6"/>
            <a:ext cx="9171444" cy="6858000"/>
          </a:xfrm>
          <a:prstGeom prst="rect">
            <a:avLst/>
          </a:prstGeom>
        </p:spPr>
      </p:pic>
      <p:pic>
        <p:nvPicPr>
          <p:cNvPr id="5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143240" y="360331"/>
            <a:ext cx="5286411" cy="11398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97112" y="456778"/>
            <a:ext cx="301809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Соломевич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/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Иван Владимирович </a:t>
            </a:r>
            <a:endParaRPr lang="ru-RU" sz="2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1938 - 2012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</a:t>
            </a: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000240"/>
            <a:ext cx="8501122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29 октября 1938 года  в деревне Малая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Кракотка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Слонимского района.</a:t>
            </a: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литературовед, фольклорист, библиограф, переводчик, энциклопедист. Кандидат филологических наук (1971). Лауреат Государственной премии БССР в области науки (1976). Член СП СССР (1989).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1960 году закончил белорусское отделение филологического факультета БГУ.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1967 году окончил аспирантуру. С 1968 года старший научный редактор в редакции литературы, языка, фольклора и этнографии, в 1976—1992 годах — заведующий научной редакции народного просвещения и белорусских словарей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издательства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«Белорусская советская энциклопедия», с 1992 года — её ведущий редактор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</a:t>
            </a:r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1987—1997 годах преподавал в Белорусском государственном университете.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1979—1988 годах являлся ведущим тележурнала «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Роднае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слова» на Белорусском телевидении. С 1988 года — председатель совета Общества белорусского языка имени Франциска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Скорины.</a:t>
            </a:r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Владимирович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Соломевич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являлся составителем библиографического справочника «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фальклор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сборников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загадкі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(1982, 1989), «Мама Мышка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сушыла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шышкі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скарагаворкі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(1983), книги «М.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Гарэцкі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Успаміны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артыкулы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дакументы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1984, сборников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Левчика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«Доля і хлеб» (1980, с Н.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Ляшкович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М. Орла «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Лірнік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(1991), Я. Купалы «Стихотворения и поэмы» (1991, на русском языке), «Пьесы XIX — начала XX в.» (1998), избранного Я.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Чечёта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Свіцязь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(1999), литературно-художественного календаря «Кола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дзён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(1987, 1988, в соавторстве), «Календаря памятных дат 2001 г.».</a:t>
            </a:r>
          </a:p>
          <a:p>
            <a:pPr lvl="0"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 31 июля 2012 года. Похоронен на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Колодищенском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кладбище под Минском.</a:t>
            </a:r>
          </a:p>
          <a:p>
            <a:pPr indent="446088" algn="just"/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endParaRPr lang="ru-RU" sz="14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endParaRPr lang="ru-RU" sz="1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User4\Desktop\Salamievich_i_v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14290"/>
            <a:ext cx="1424682" cy="1854224"/>
          </a:xfrm>
          <a:prstGeom prst="roundRect">
            <a:avLst/>
          </a:prstGeom>
          <a:noFill/>
          <a:ln>
            <a:solidFill>
              <a:srgbClr val="6633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020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5"/>
          <a:stretch/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347864" y="136493"/>
            <a:ext cx="4536504" cy="1132268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75" y="517595"/>
            <a:ext cx="1831986" cy="2047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143372" y="303321"/>
            <a:ext cx="27146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Владимир Иванович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/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</a:br>
            <a:r>
              <a:rPr lang="vi-VN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Яговдик</a:t>
            </a:r>
            <a:endParaRPr lang="ru-RU" sz="2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1956 г.р.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5" y="1385634"/>
            <a:ext cx="6258012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6088" algn="ctr"/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писатель, член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Союза писателей СССР (1985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ауреат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Премии Федерации профсоюзов Белоруссии (1993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indent="446088" algn="ctr"/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Премии имени Янки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Мавра (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384" y="2708920"/>
            <a:ext cx="85154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14 февраля 1956 года в крестьянской семье в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деревне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Костровичи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Слонимского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Гродненской области.  </a:t>
            </a: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1978 – 1982 г. –  корреспондент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Брестской областной газеты «Заря»,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Брестской областной студии телевидения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1982—1990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сотрудник газеты «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Літаратура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мастацтва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журнала «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Нёман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С 1990 года — редактор газеты «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Дзеці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мы», с 1995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— редактор журнала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Лесавік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1997—2003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главный редактор детского журнала «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Бярозка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Дебютировал стихами в 1972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(газета «Гродненская правда»). Известен как автор прозы, стихов и пьес для детей. Пишет о профессиональных и самодеятельных художниках Республики Беларусь (альбом «Алена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 г.),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«Алена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Лось: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Жывапіс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 г.). </a:t>
            </a: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Выступает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литературный критик и переводчик с русского и украинского языков.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Перевёл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белорусский язык отдельные произведения Л. Леонова, В. Астафьева,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Бондарева, Н.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Виграновского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Пьесы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И.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Яговдика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ставились в кукольных и драматических театрах Белоруссии, на Белорусском радио и телевидении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500" dirty="0" smtClean="0">
                <a:solidFill>
                  <a:srgbClr val="663300"/>
                </a:solidFill>
                <a:latin typeface="AGCenturion" pitchFamily="2" charset="0"/>
              </a:rPr>
              <a:t>  </a:t>
            </a:r>
            <a:endParaRPr lang="ru-RU" sz="1500" dirty="0">
              <a:solidFill>
                <a:srgbClr val="663300"/>
              </a:solidFill>
              <a:latin typeface="AGCenturi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39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707904" y="116632"/>
            <a:ext cx="5040560" cy="13420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80447" y="428604"/>
            <a:ext cx="409195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Елена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Витальевна Руцкая </a:t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1950 г.р. 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1458650"/>
            <a:ext cx="6155699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Белорусская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поэтесса, методист, литературовед, отличник просвещения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заслуженный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РБ</a:t>
            </a: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0414" y="2260749"/>
            <a:ext cx="841805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indent="182563" algn="just"/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2563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Витальевна Руцкая родилась 11 января 1950 года в деревне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Дяковцы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Щучинского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семье служащих.</a:t>
            </a:r>
          </a:p>
          <a:p>
            <a:pPr indent="182563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1977 года начала печатать рецензии, очерки на морально-педагогические темы, статьи по преподаванию белорусского языка и литературы в школе.</a:t>
            </a:r>
          </a:p>
          <a:p>
            <a:pPr indent="182563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1982 году Елене Руцкой присвоено звание "Отличник народного просвещения".</a:t>
            </a:r>
          </a:p>
          <a:p>
            <a:pPr indent="182563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1986 году - «Заслуженный учитель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Беларуси».</a:t>
            </a:r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2563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1985 года - член Союза писателей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Беларуси. Автор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поэтического сборника «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Роздум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(1988),  коллективных сборников поэзии, стихов для детей, многочисленных публикаций.</a:t>
            </a:r>
          </a:p>
          <a:p>
            <a:pPr indent="182563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Елена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Руцкая является одним из ведущих специалистов в области методики преподавания литературы, риторики.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Преподавателям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родного языка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адресованы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многочисленные издания: "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Тыдзень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мовы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літаратуры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школе" (2000); "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Пазакласная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літаратуры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(2000); "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Методыка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выкладання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літаратуры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(2004); "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літаратура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школьным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выкладанні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Вучэбна-метадычны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дапаможнік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(2006) и др.</a:t>
            </a:r>
          </a:p>
          <a:p>
            <a:pPr indent="182563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Витальевна - доцент кафедры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белорусской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ГрГУ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имени Янки Купалы, литературовед, методист, литературный критик, заслуженный учитель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РБ,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отличник просвещения, поэтесса, член СПБ, член редакционного совета журнала "Белорусский язык и литература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http://www.libraslonim.of.by/photos/basa/Ruckay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2143140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5093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707904" y="404664"/>
            <a:ext cx="4536504" cy="10539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05676" y="518786"/>
            <a:ext cx="23374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Сергей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Николаевич</a:t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Чигрин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</a:t>
            </a: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1958  г.р.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1621938"/>
            <a:ext cx="612068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литератор, краевед, историк, журналист </a:t>
            </a: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1874" y="2274203"/>
            <a:ext cx="799288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24 сентября 1958 года  в деревне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Ходевичи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Окончил театральное отделение Могилевского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культпросветучилища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филологический факультет БГУ. Работает заведующим литературной части Слонимского белорусского драматического театра. Член Союза белорусских писателей, Международной ассоциации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белорусистов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Белорусской ассоциации журналистов. Живет в Слониме.</a:t>
            </a: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Дебютировал стихотворением «Светит солнышко» в журнале «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Бярозка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(1975). Автор сборников поэзии “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Шчырая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Шчара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(1993), “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Горад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цябе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(1999), «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Лірыка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(2007), «Камень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Міндоўга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(2009), книги историко-краеведческих статей “Янка Купала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Слонімшчына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(1993), “Родам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Слонімшчыны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(2003), “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Пакліканыя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родны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парог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(2005), “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Чамяры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чамяроўцы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(2006), 	“У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пошуках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слонімскіх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скарбаў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(2007), “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Тэатр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Слоніме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(2008),</a:t>
            </a:r>
            <a:b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“З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Беластоцкай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зямлі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(2008), Мастак Антон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Карніцкі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(2009), “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Жыў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роднай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песняй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(2010), “Па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слядах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Купалы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Коласа” (2012), «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іх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лёс» (2012) и многие другие.</a:t>
            </a: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Опубликовал сотни статей с исследованиями жизненного и творческого пути Иосифа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Стабровского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Федора Лебеды, Сергея Тучи и других деятелей белорусской литературы, истории и культуры. Написал также пьесу для детей «Белая Мышка» (поставлена в 2005). Автор многочисленных открыток, буклетов, плакатов, посвященных истории Беларуси.</a:t>
            </a: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9429"/>
            <a:ext cx="1800200" cy="1734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6183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" y="24006"/>
            <a:ext cx="9144000" cy="6858000"/>
          </a:xfrm>
        </p:spPr>
      </p:pic>
      <p:pic>
        <p:nvPicPr>
          <p:cNvPr id="6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707904" y="404664"/>
            <a:ext cx="4536504" cy="10539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80206" y="516158"/>
            <a:ext cx="2835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Алексей Николаевич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/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Якимович </a:t>
            </a: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1949 г.р. 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1552236"/>
            <a:ext cx="5328592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писатель, педагог, драматург, </a:t>
            </a:r>
            <a:endParaRPr lang="ru-RU" b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Союза писателей Беларуси (1990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214555"/>
            <a:ext cx="8352928" cy="4629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Алексей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Якимович родился 15 октября 1949 года в деревне Поречье Слонимского района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Гродненской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 В 1972 году окончил белорусское отделение филологического факультета Белорусского государственного университета.  </a:t>
            </a:r>
          </a:p>
          <a:p>
            <a:pPr indent="92075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1982 - воспитатель группы продленного дня, с 1983 - учитель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Костенёвской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неполной средней школы. С 1990 года - член Союза Писателей СССР. С 2008 года -член Общественного объединения Союза Писателей Беларуси. Работает в области детской и взрослой прозы, детской и взрослой драматургии, занимается подготовкой методической литературы для учителей и родителей. Писательский дебют состоялся в 1967 году («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Піянер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 Известен как автор сказочных и фантастических произведений для детей, пишет на исторические темы. Издал книги для детей и подростков: 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Гордзіеў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вузел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(1987), 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Эльдарада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просіць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дапамогі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(1989), 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Сакрэт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Тунгускага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метэарыта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(1993), 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Пастка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пярэваратня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(1997), 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Залатая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дзіда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2001)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багоў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язычніцкіх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(2000),“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Займальны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алфавіт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2001)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Рыжык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(2013), 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Казкі-падказкі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(2012), “Як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дзядуля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прыметы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верыў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(2012), “Семь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гісторый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Ваўка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Вожыка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2016) и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</a:p>
          <a:p>
            <a:pPr indent="92075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Театральные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постановки по пьесам: 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Апошні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Дыназаўрык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“Белая Мышка”, 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Вядзьмарка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Дыназаўрык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Дзюймовачка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“Добры Змей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Ледзяныя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зярняткі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”),“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Маўглі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Спакуса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и др.  </a:t>
            </a:r>
          </a:p>
          <a:p>
            <a:pPr indent="92075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Тверском  театре Юного Зрителя 27 апреля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г. прошла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премьера детективной пьесы-сказки для детей “Улыбка Шерлока Холмса”, которая номинировалась на высшую театральную премию России “Золотая маска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1224136" cy="1803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877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" y="24006"/>
            <a:ext cx="9144000" cy="6858000"/>
          </a:xfrm>
        </p:spPr>
      </p:pic>
      <p:pic>
        <p:nvPicPr>
          <p:cNvPr id="6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707904" y="188640"/>
            <a:ext cx="4536504" cy="127001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14810" y="357167"/>
            <a:ext cx="32861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Кондрат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Тодорович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</a:t>
            </a: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Лейко</a:t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1860 - 1921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1630539"/>
            <a:ext cx="5544616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6088" algn="ctr"/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поэт, прозаик, драматург конца XIX - начала XX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веков</a:t>
            </a: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924944"/>
            <a:ext cx="88205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Родился 17 сентября 1860 года в деревне </a:t>
            </a:r>
            <a:r>
              <a:rPr lang="ru-RU" sz="15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Збочно</a:t>
            </a:r>
            <a:r>
              <a:rPr lang="ru-RU" sz="15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Слонимского района Гродненской области. В 1879 году окончил </a:t>
            </a:r>
            <a:r>
              <a:rPr lang="ru-RU" sz="15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Свислочскую</a:t>
            </a:r>
            <a:r>
              <a:rPr lang="ru-RU" sz="15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учительскую семинарию. Работал учителем, а в свободное от педагогики время писал стихи для детей на белорусском языке. Известны его стихи “Журавель” (1885), “</a:t>
            </a:r>
            <a:r>
              <a:rPr lang="ru-RU" sz="15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Птушкі</a:t>
            </a:r>
            <a:r>
              <a:rPr lang="ru-RU" sz="15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ru-RU" sz="15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Рабко</a:t>
            </a:r>
            <a:r>
              <a:rPr lang="ru-RU" sz="15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” (1886), “Песня” (1889).</a:t>
            </a: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В 1893 году в Харькове вышла из печати первая книга К. Лейки "Русская азбука". Учебник родной грамоты для классного и домашнего употребления ".   С 1911 года в газете "Наша нива" начали печататься рассказы, пьесы, переводы с украинского языка. Его прозу определяет близость к жизни: рассказы “Кульгавы </a:t>
            </a:r>
            <a:r>
              <a:rPr lang="ru-RU" sz="15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дзядзька</a:t>
            </a:r>
            <a:r>
              <a:rPr lang="ru-RU" sz="15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Раман</a:t>
            </a:r>
            <a:r>
              <a:rPr lang="ru-RU" sz="15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ru-RU" sz="15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Таклюся</a:t>
            </a:r>
            <a:r>
              <a:rPr lang="ru-RU" sz="15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Сухотніца</a:t>
            </a:r>
            <a:r>
              <a:rPr lang="ru-RU" sz="15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”(1912); “Пан </a:t>
            </a:r>
            <a:r>
              <a:rPr lang="ru-RU" sz="15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Трудоўскі</a:t>
            </a:r>
            <a:r>
              <a:rPr lang="ru-RU" sz="15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” (1914), “</a:t>
            </a:r>
            <a:r>
              <a:rPr lang="ru-RU" sz="15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Успамін</a:t>
            </a:r>
            <a:r>
              <a:rPr lang="ru-RU" sz="15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”, (1911),“</a:t>
            </a:r>
            <a:r>
              <a:rPr lang="ru-RU" sz="15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Панас</a:t>
            </a:r>
            <a:r>
              <a:rPr lang="ru-RU" sz="15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Крэнт</a:t>
            </a:r>
            <a:r>
              <a:rPr lang="ru-RU" sz="15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” (1913), «</a:t>
            </a:r>
            <a:r>
              <a:rPr lang="ru-RU" sz="15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Абмылка</a:t>
            </a:r>
            <a:r>
              <a:rPr lang="ru-RU" sz="15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"(1915). В 1912 году отдельной книгой в Вильнюсе издаётся пьеса “</a:t>
            </a:r>
            <a:r>
              <a:rPr lang="ru-RU" sz="15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Снатворны</a:t>
            </a:r>
            <a:r>
              <a:rPr lang="ru-RU" sz="15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мак”. Эта пьеса - первая попытка в белорусской литературе создать драматическое произведение для кукольного театра.  В 1921 году выслал в </a:t>
            </a:r>
            <a:r>
              <a:rPr lang="ru-RU" sz="15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виленское</a:t>
            </a:r>
            <a:r>
              <a:rPr lang="ru-RU" sz="15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Белорусское научное общество 8 тетрадей с рассказами, стихами, сказками. Но тетради потерялись и до сегодняшних дней их судьба неизвестна. </a:t>
            </a: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6 сентября 1921 года Кондрата Лейки не стало. </a:t>
            </a:r>
            <a:endParaRPr lang="ru-RU" sz="15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s://novychas.by/uploads/userfiles/images/kandrat_lejka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71480"/>
            <a:ext cx="1814450" cy="2234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2494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" y="24006"/>
            <a:ext cx="9144000" cy="6858000"/>
          </a:xfrm>
        </p:spPr>
      </p:pic>
      <p:pic>
        <p:nvPicPr>
          <p:cNvPr id="6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707903" y="320732"/>
            <a:ext cx="4981159" cy="10920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07767" y="451256"/>
            <a:ext cx="28632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Василий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Владимирович</a:t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Афанасик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</a:t>
            </a: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1958   г.р.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0150" y="1988840"/>
            <a:ext cx="820891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1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Владимирович </a:t>
            </a:r>
            <a:r>
              <a:rPr lang="ru-RU" sz="13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Афанасик</a:t>
            </a:r>
            <a:r>
              <a:rPr lang="ru-RU" sz="1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родился 1 января 1958 г. в деревне </a:t>
            </a:r>
            <a:r>
              <a:rPr lang="ru-RU" sz="13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Нагуевичи</a:t>
            </a:r>
            <a:r>
              <a:rPr lang="ru-RU" sz="1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Слонимского района. После окончания школы поступил на факультет журналистики Белорусского государственного  </a:t>
            </a:r>
            <a:r>
              <a:rPr lang="ru-RU" sz="13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университа</a:t>
            </a:r>
            <a:r>
              <a:rPr lang="ru-RU" sz="1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54013" algn="just"/>
            <a:r>
              <a:rPr lang="ru-RU" sz="13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</a:t>
            </a:r>
            <a:r>
              <a:rPr lang="ru-RU" sz="13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Афанасик</a:t>
            </a:r>
            <a:r>
              <a:rPr lang="ru-RU" sz="1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начал свой трудовой путь в редакции районной газеты “За </a:t>
            </a:r>
            <a:r>
              <a:rPr lang="ru-RU" sz="13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перамогу</a:t>
            </a:r>
            <a:r>
              <a:rPr lang="ru-RU" sz="1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камунізму</a:t>
            </a:r>
            <a:r>
              <a:rPr lang="ru-RU" sz="1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где работал фотокорреспондентом. В период переименования газеты «За </a:t>
            </a:r>
            <a:r>
              <a:rPr lang="ru-RU" sz="13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перамогу</a:t>
            </a:r>
            <a:r>
              <a:rPr lang="ru-RU" sz="1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камунізму</a:t>
            </a:r>
            <a:r>
              <a:rPr lang="ru-RU" sz="1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“</a:t>
            </a:r>
            <a:r>
              <a:rPr lang="ru-RU" sz="13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Слонімскі</a:t>
            </a:r>
            <a:r>
              <a:rPr lang="ru-RU" sz="1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веснік</a:t>
            </a:r>
            <a:r>
              <a:rPr lang="ru-RU" sz="1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назначен зам. редактора. </a:t>
            </a:r>
            <a:r>
              <a:rPr lang="ru-RU" sz="13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</a:t>
            </a:r>
            <a:r>
              <a:rPr lang="ru-RU" sz="1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работ разнообразна: краеведческие исследования; история родного края; православные храмы Гродненской </a:t>
            </a:r>
            <a:r>
              <a:rPr lang="ru-RU" sz="13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области;военно-патриотические</a:t>
            </a:r>
            <a:r>
              <a:rPr lang="ru-RU" sz="1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публикации, экологические темы и др.</a:t>
            </a:r>
          </a:p>
          <a:p>
            <a:pPr indent="354013" algn="just"/>
            <a:r>
              <a:rPr lang="ru-RU" sz="1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экологическом форуме в Полоцке (2005 г.) получил первую награду за очерк “</a:t>
            </a:r>
            <a:r>
              <a:rPr lang="ru-RU" sz="13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Бяздонное</a:t>
            </a:r>
            <a:r>
              <a:rPr lang="ru-RU" sz="1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возера</a:t>
            </a:r>
            <a:r>
              <a:rPr lang="ru-RU" sz="1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Як </a:t>
            </a:r>
            <a:r>
              <a:rPr lang="ru-RU" sz="13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вярнуць</a:t>
            </a:r>
            <a:r>
              <a:rPr lang="ru-RU" sz="1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адвечнае</a:t>
            </a:r>
            <a:r>
              <a:rPr lang="ru-RU" sz="1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indent="354013" algn="just"/>
            <a:r>
              <a:rPr lang="ru-RU" sz="1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</a:t>
            </a:r>
            <a:r>
              <a:rPr lang="ru-RU" sz="13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Афанасик</a:t>
            </a:r>
            <a:r>
              <a:rPr lang="ru-RU" sz="1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организатором многочисленных митингов-реквиемов, кросс-</a:t>
            </a:r>
            <a:r>
              <a:rPr lang="ru-RU" sz="13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виторин</a:t>
            </a:r>
            <a:r>
              <a:rPr lang="ru-RU" sz="1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“Знай свой край”. Активно сотрудничает с </a:t>
            </a:r>
            <a:r>
              <a:rPr lang="ru-RU" sz="13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Новогрудской</a:t>
            </a:r>
            <a:r>
              <a:rPr lang="ru-RU" sz="1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православной епархией, проводит содержательные экскурсии по святым и историческим местам малой родины</a:t>
            </a:r>
            <a:r>
              <a:rPr lang="ru-RU" sz="13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Василий Владимирович работает на Слонимском ТВ, является оператором и автором многих видеосюжетов. Ведёт рубрики: “Знай свой город: краткая энциклопедия </a:t>
            </a:r>
            <a:r>
              <a:rPr lang="ru-RU" sz="13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Слонимщины</a:t>
            </a:r>
            <a:r>
              <a:rPr lang="ru-RU" sz="1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и “Свет православия”. </a:t>
            </a:r>
          </a:p>
          <a:p>
            <a:pPr indent="354013" algn="just"/>
            <a:r>
              <a:rPr lang="ru-RU" sz="1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Белорусского союза журналистов. Депутат Слонимского районного Совета депутатов 27-го созыва. 6-кратный победитель республиканских экологических конкурсов на лучшую публикацию экологической тематики, победитель в республиканских конкурсах публикаций на военно-патриотическую тему. Награждён несколькими медалями и Золотым Крестом польской организации за патриотическое воспитание населения.</a:t>
            </a:r>
          </a:p>
          <a:p>
            <a:pPr indent="354013" algn="just"/>
            <a:r>
              <a:rPr lang="ru-RU" sz="1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2011 году стал лауреатом премии Белорусского союза журналистов «Золотое перо». Автором книг: «</a:t>
            </a:r>
            <a:r>
              <a:rPr lang="ru-RU" sz="13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Горыч</a:t>
            </a:r>
            <a:r>
              <a:rPr lang="ru-RU" sz="1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41-га” (2009); “Тайны </a:t>
            </a:r>
            <a:r>
              <a:rPr lang="ru-RU" sz="13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Сынковичского</a:t>
            </a:r>
            <a:r>
              <a:rPr lang="ru-RU" sz="1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храма» (2012);</a:t>
            </a:r>
          </a:p>
          <a:p>
            <a:pPr indent="354013" algn="just"/>
            <a:r>
              <a:rPr lang="ru-RU" sz="1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«Традиции живой воды» (к 120-летию Слонимского водоканала); автор очерка “Яшка и Максим; «Неугасимая лампада» (2016), «Загадки </a:t>
            </a:r>
            <a:r>
              <a:rPr lang="ru-RU" sz="13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слонимских</a:t>
            </a:r>
            <a:r>
              <a:rPr lang="ru-RU" sz="13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святынь» (2017).</a:t>
            </a:r>
          </a:p>
          <a:p>
            <a:pPr indent="354013" algn="just"/>
            <a:endParaRPr lang="ru-RU" sz="13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F:\Афанасик В.В - ЭТО\004.jpg"/>
          <p:cNvPicPr/>
          <p:nvPr/>
        </p:nvPicPr>
        <p:blipFill>
          <a:blip r:embed="rId4" cstate="print"/>
          <a:srcRect l="66047" t="4725" b="61264"/>
          <a:stretch>
            <a:fillRect/>
          </a:stretch>
        </p:blipFill>
        <p:spPr bwMode="auto">
          <a:xfrm>
            <a:off x="899592" y="320733"/>
            <a:ext cx="1296144" cy="1600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9681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" y="2400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643306" y="357166"/>
            <a:ext cx="5500694" cy="12957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5976" y="571480"/>
            <a:ext cx="43594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Войтка</a:t>
            </a:r>
            <a:endParaRPr lang="ru-RU" sz="2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Ирина Антоновна  </a:t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1961  г.р.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4178" y="2924944"/>
            <a:ext cx="7632748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Антоновна Войтка родилась 23 октября 1961 года в деревне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Королино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Зельвенского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 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1979 году закончила среднюю школу в деревне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Королино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1984 году – филологический факультет Белорусского государственного университета, после чего  работала учителем на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Зельвенщине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Её стихи издавались в районной, областной и республиканской  печати: газетах «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Чырвоная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«ЛІМ», «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Настаўніцкая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газета”, журнале 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Маладосць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автором коллективного сборника 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Золак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Шчарай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(1996), а в 2000 году  издала собственную книгу 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Спасціжэнне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2010 году -  «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Пагляджу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вачамі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неба», 2011 -  «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Спадчыны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роднае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слова».</a:t>
            </a:r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работает в Слониме заведующей ГУО «Ясли-сад №3 г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Слонима». 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членом Союза писателей Беларуси. Руководитель литературного объединения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им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А.Иверса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6088" algn="just"/>
            <a:endParaRPr lang="ru-RU" sz="16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://pisateli.by/2016/images/voitk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71480"/>
            <a:ext cx="2143140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9148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491879" y="188640"/>
            <a:ext cx="4655845" cy="10403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6249" y="293312"/>
            <a:ext cx="29289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Олег 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Андреевич</a:t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Бембель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</a:t>
            </a: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1939 г.р.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1343610"/>
            <a:ext cx="6264696" cy="10772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Псевдонимы</a:t>
            </a:r>
            <a:r>
              <a:rPr lang="ru-RU" sz="1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16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Знич</a:t>
            </a:r>
            <a:r>
              <a:rPr lang="ru-RU" sz="1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монашестве: инок </a:t>
            </a:r>
            <a:r>
              <a:rPr lang="ru-RU" sz="1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</a:t>
            </a:r>
            <a:r>
              <a:rPr lang="ru-RU" sz="1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белорусский   философ, поэт, </a:t>
            </a:r>
            <a:r>
              <a:rPr lang="ru-RU" sz="1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публицист, диссидент, </a:t>
            </a:r>
            <a:r>
              <a:rPr lang="ru-RU" sz="1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известный как автор изданной в Лондоне работы «Родное слово и морально-эстетический прогресс» (1985</a:t>
            </a:r>
            <a:r>
              <a:rPr lang="ru-RU" sz="1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658979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Олег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Бембель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родился 16 декабря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1939 года в городе Минске 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 известного скульптора, народного художника БССР Андрея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Бембеля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После школы поступил в Белорусский политехнический институт на Энергетический факультет, но не закончил учёбу. Имея диплом Минского музыкального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училища,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поступил в Белорусскую государственную консерваторию, которую окончил в 1969 году по классу фортепиано.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1979 года начал публикацию собственных литературных произведений в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газетах «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Літаратура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мастацтва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Голас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Радзімы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журналах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«Полымя», «Беларусь», «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Маладосць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Крыніца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Олега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Бембеля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философа-публициста и поэта сложилась на рубеже 70-80-х годов. Работал на Белорусском телевидении в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1983-1984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годах, был одним из авторов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исторического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познавательного телесценария «Архитектурное наследие Беларуси». С 1984 по 1986 год работал в Академии наук БССР. В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1979-1981-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осуществлял работу над своей книгой «Родное слово и морально-эстетический прогресс». В 1989 году печатался в журнале «Православная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мысль».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литературное приложение к этому журналу, в Беларуси впервые был издан сборник стихов Олега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Бембеля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«Молитвы за Беларусь».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1996 году он стал послушником Свято-Успенского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Жировичского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монастыря. При монастыре он занимается выпуском религиозно-культурного журнала «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Жировичский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листок».</a:t>
            </a:r>
          </a:p>
          <a:p>
            <a:pPr indent="446088" algn="just"/>
            <a:r>
              <a:rPr lang="ru-RU" sz="1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86" y="372750"/>
            <a:ext cx="1525850" cy="2048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9973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5"/>
          <a:stretch/>
        </p:blipFill>
        <p:spPr>
          <a:xfrm>
            <a:off x="-35396" y="38182"/>
            <a:ext cx="9144000" cy="6858000"/>
          </a:xfrm>
          <a:prstGeom prst="rect">
            <a:avLst/>
          </a:prstGeom>
        </p:spPr>
      </p:pic>
      <p:pic>
        <p:nvPicPr>
          <p:cNvPr id="5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2857488" y="102724"/>
            <a:ext cx="5500726" cy="11116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14678" y="204921"/>
            <a:ext cx="48577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Гурий </a:t>
            </a: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в миру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Петрович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Апалько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1956  г.р.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1142984"/>
            <a:ext cx="6405280" cy="3385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АРХИЕПИСКОП НОВОГРУДСКИЙ </a:t>
            </a:r>
            <a:r>
              <a:rPr lang="ru-RU" sz="1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СЛОНИМСКИЙ</a:t>
            </a:r>
            <a:endParaRPr lang="ru-RU" sz="16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9288" y="1643051"/>
            <a:ext cx="8640960" cy="5214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1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30 мая 1956 года в поселке Льнозавод (ныне деревня Коллективная) Полоцкого района Витебской области. </a:t>
            </a:r>
          </a:p>
          <a:p>
            <a:pPr indent="446088" algn="just"/>
            <a:r>
              <a:rPr lang="ru-RU" sz="1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1979 г. поступил в Московскую духовную семинарию, а по окончании её в 1982 г. — в Московскую духовную академию. В 1984 г. был зачислен в число братии Свято-Троице-Сергиевой Лавры. В июле 1985 г. пострижен в монашество с именем Гурий и рукоположен во иеродиакона. 19 декабря 1985г. рукоположен во иеромонаха.</a:t>
            </a:r>
          </a:p>
          <a:p>
            <a:pPr indent="446088" algn="just"/>
            <a:r>
              <a:rPr lang="ru-RU" sz="1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1986 году окончил Московскую духовную академию со степенью кандидата богословия и направлен в </a:t>
            </a:r>
            <a:r>
              <a:rPr lang="ru-RU" sz="12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Минско</a:t>
            </a:r>
            <a:r>
              <a:rPr lang="ru-RU" sz="1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-Белорусскую епархию, в </a:t>
            </a:r>
            <a:r>
              <a:rPr lang="ru-RU" sz="12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Жировичский</a:t>
            </a:r>
            <a:r>
              <a:rPr lang="ru-RU" sz="1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Свято-Успенский монастырь. В августе 1986 г. назначен на должность казначея монастыря, с апреля 1987 — благочинный монастыря, 4 марта 1990 г. возведен в сан архимандрита и назначен наместником Свято-Успенского </a:t>
            </a:r>
            <a:r>
              <a:rPr lang="ru-RU" sz="12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Жировичского</a:t>
            </a:r>
            <a:r>
              <a:rPr lang="ru-RU" sz="1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монастыря.С</a:t>
            </a:r>
            <a:r>
              <a:rPr lang="ru-RU" sz="1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1989 по 1990 г. с послушанием благочинного совмещал обязанности инспектора вновь открытой Минской духовной семинарии. Постановлением Патриарха и Священного Синода от 17 июля 1996 г. архимандриту Гурию, определено быть епископом </a:t>
            </a:r>
            <a:r>
              <a:rPr lang="ru-RU" sz="12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Новогрудским</a:t>
            </a:r>
            <a:r>
              <a:rPr lang="ru-RU" sz="1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Лидским. В Храме Христа Спасителя в Москве в 2007 г. в праздник Торжества Православия, во внимание к усердным архипастырским трудам Святейший Патриарх Московский и всея Руси Алексий II возвел </a:t>
            </a:r>
            <a:r>
              <a:rPr lang="ru-RU" sz="12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Преосвященнейшего</a:t>
            </a:r>
            <a:r>
              <a:rPr lang="ru-RU" sz="1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Гурия, епископа </a:t>
            </a:r>
            <a:r>
              <a:rPr lang="ru-RU" sz="12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Новогрудского</a:t>
            </a:r>
            <a:r>
              <a:rPr lang="ru-RU" sz="1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Лидского в сан архиепископа. Решением Синода БПЦ от 12 января 2012 г. назначен управляющим делами Белорусского Экзархата </a:t>
            </a:r>
            <a:r>
              <a:rPr lang="ru-RU" sz="1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.Решением </a:t>
            </a:r>
            <a:r>
              <a:rPr lang="ru-RU" sz="1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Синода БПЦ от 3 сентября 2012 г.  назначен </a:t>
            </a:r>
            <a:r>
              <a:rPr lang="ru-RU" sz="12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и.о</a:t>
            </a:r>
            <a:r>
              <a:rPr lang="ru-RU" sz="1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ректора Минских духовных </a:t>
            </a:r>
            <a:r>
              <a:rPr lang="ru-RU" sz="1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школ. Решением </a:t>
            </a:r>
            <a:r>
              <a:rPr lang="ru-RU" sz="1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Синода БПЦ от 5 июля 2013 г. назначен председателем новообразованного Совета по теологическому образованию Белорусской Православной </a:t>
            </a:r>
            <a:r>
              <a:rPr lang="ru-RU" sz="1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Церкви. Решением </a:t>
            </a:r>
            <a:r>
              <a:rPr lang="ru-RU" sz="1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Синода БПЦ от 26 февраля 2014 г. освобожден от обязанностей управляющего делами Белорусского </a:t>
            </a:r>
            <a:r>
              <a:rPr lang="ru-RU" sz="12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экзархата.Решением</a:t>
            </a:r>
            <a:r>
              <a:rPr lang="ru-RU" sz="1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Синода БПЦ от 26 июня 2014 г. назначен председателем Церковного суда Белорусского </a:t>
            </a:r>
            <a:r>
              <a:rPr lang="ru-RU" sz="1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экзархата. Решением </a:t>
            </a:r>
            <a:r>
              <a:rPr lang="ru-RU" sz="1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Священного Синода от 23 октября 2014 г. назначен временно исполняющим обязанности члена Общецерковного суда Русской Православной </a:t>
            </a:r>
            <a:r>
              <a:rPr lang="ru-RU" sz="1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Церкви. Решением </a:t>
            </a:r>
            <a:r>
              <a:rPr lang="ru-RU" sz="1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Священного Синода от 25 декабря 2014 г. в связи с образованием Лидской епархии присвоен титул «</a:t>
            </a:r>
            <a:r>
              <a:rPr lang="ru-RU" sz="12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Новогрудский</a:t>
            </a:r>
            <a:r>
              <a:rPr lang="ru-RU" sz="1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Слонимский</a:t>
            </a:r>
            <a:r>
              <a:rPr lang="ru-RU" sz="12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».Член</a:t>
            </a:r>
            <a:r>
              <a:rPr lang="ru-RU" sz="1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Синодальной библейско-богословской комиссии и Координационного центра по развитию богословской науки в Русской Православной </a:t>
            </a:r>
            <a:r>
              <a:rPr lang="ru-RU" sz="1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Церкви.</a:t>
            </a:r>
            <a:br>
              <a:rPr lang="ru-RU" sz="1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</a:t>
            </a:r>
            <a:r>
              <a:rPr lang="ru-RU" sz="12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Церковные:</a:t>
            </a:r>
          </a:p>
          <a:p>
            <a:pPr indent="446088" algn="just"/>
            <a:r>
              <a:rPr lang="ru-RU" sz="1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орден </a:t>
            </a:r>
            <a:r>
              <a:rPr lang="ru-RU" sz="12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прп</a:t>
            </a:r>
            <a:r>
              <a:rPr lang="ru-RU" sz="1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Сергия Радонежского III ст.;</a:t>
            </a:r>
          </a:p>
          <a:p>
            <a:pPr indent="446088" algn="just"/>
            <a:r>
              <a:rPr lang="ru-RU" sz="1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орден </a:t>
            </a:r>
            <a:r>
              <a:rPr lang="ru-RU" sz="12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прп</a:t>
            </a:r>
            <a:r>
              <a:rPr lang="ru-RU" sz="1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Евфросинии Полоцкой;</a:t>
            </a:r>
          </a:p>
          <a:p>
            <a:pPr indent="446088" algn="just"/>
            <a:r>
              <a:rPr lang="ru-RU" sz="1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орден св. кн. Ростислава Моравского Православной Церкви Чешских земель и Словакии.</a:t>
            </a:r>
          </a:p>
          <a:p>
            <a:pPr indent="446088" algn="just"/>
            <a:r>
              <a:rPr lang="ru-RU" sz="1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орден Креста преподобной Евфросинии Полоцкой (2016 г.)</a:t>
            </a:r>
          </a:p>
          <a:p>
            <a:pPr indent="446088" algn="just"/>
            <a:r>
              <a:rPr lang="ru-RU" sz="1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Светские:</a:t>
            </a:r>
          </a:p>
          <a:p>
            <a:pPr indent="446088" algn="just"/>
            <a:r>
              <a:rPr lang="ru-RU" sz="1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 г. — премия Президента Республики Беларусь «За духовное возрождение</a:t>
            </a:r>
            <a:r>
              <a:rPr lang="ru-RU" sz="1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http://church.by/images/_conten/2014/04/6-12518/MAW_50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0"/>
            <a:ext cx="1191646" cy="1538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5844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491879" y="188640"/>
            <a:ext cx="4655845" cy="10403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54000" y="293312"/>
            <a:ext cx="281833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Николай Сидорович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/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</a:b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Власик</a:t>
            </a:r>
            <a:endParaRPr lang="ru-RU" sz="2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1896 - 2000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5252" y="2174607"/>
            <a:ext cx="864096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endParaRPr lang="ru-RU" sz="14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мая 1896 года в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д.еревне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Бобыничи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Слонимского уезда Гродненской губернии в бедной крестьянской семье. Окончил три класса сельской церковно-приходской школы. Работал на строительстве, на бумажной фабрике в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Альбертине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марте 1915 года был призван на военную службу. Служил в 167-м Острожском пехотном полку, в 251-м запасном пехотном полку. За выполнение боевого задания был награждён Георгиевским крестом І степени. В ноябре 1917 года он поступил на службу в московскую милицию. С февраля 1918 года — в Красной Армии, участник боёв на Южном фронте под Царицыном, был помощником командира роты в 38-м рабочем Рогожско-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Симоновском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пехотном полку. 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сентября 1919 года работал под непосредственным руководством Дзержинского. В 1927 году возглавил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спецохрану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Кремля. В годы Великой Отечественной войны много сделал по подготовке к эвакуации советского правительства и дипломатического корпуса Министерства обороны в Самару.</a:t>
            </a:r>
          </a:p>
          <a:p>
            <a:pPr indent="446088" algn="just"/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Власик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долгие годы был личным телохранителем Сталина. После войны Николай Сидорович являлся не только главным телохранителем Сталина, но и контролировал все мероприятия, которые проводились в Большом театре и в Георгиевском зале Кремля. Без его одобрения не утверждали график движения поездов. Генерал курировал всё, что было связано с Красной площадью, с проведением демонстраций и парадов, охраной мавзолея Ленина. Принимал непосредственное участие в организации и проведении Тегеранской, Ялтинской и Потсдамской конференций. Арестован в 1952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году,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сослан в Красноярск.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Умер18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1967 года в Москве. Реабилитирован 28 июня 2000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4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Seven\Desktop\Знаменитые люди\Nikolay-Vlasik-0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14290"/>
            <a:ext cx="2000264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7996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" y="24006"/>
            <a:ext cx="9144000" cy="6858000"/>
          </a:xfrm>
        </p:spPr>
      </p:pic>
      <p:pic>
        <p:nvPicPr>
          <p:cNvPr id="6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286116" y="357166"/>
            <a:ext cx="5357850" cy="124481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57620" y="516158"/>
            <a:ext cx="407196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Леонид Семёнович</a:t>
            </a: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Мальцев </a:t>
            </a: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1949 г.р.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285992"/>
            <a:ext cx="8208912" cy="4431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29 августа 1949 </a:t>
            </a:r>
            <a:r>
              <a:rPr lang="ru-RU" sz="1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деревне </a:t>
            </a:r>
            <a:r>
              <a:rPr lang="ru-RU" sz="1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Ветеневка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Слонимского района. Генерал-полковник, кандидат социологических наук. Закончил Минское суворовское военное училище, Киевское высшее военное общевойсковое командное училище (1971 г.), </a:t>
            </a:r>
            <a:r>
              <a:rPr lang="ru-RU" sz="1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военную 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академию имени Фрунзе (1979 г.), </a:t>
            </a:r>
            <a:r>
              <a:rPr lang="ru-RU" sz="1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военную 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академию Генерального штаба (1992 г.). Проходил службу в группе советских войск в Германии, в Дальневосточном военном округе. </a:t>
            </a:r>
            <a:endParaRPr lang="ru-RU" sz="16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1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1992 г. – в Беларуси, первый заместитель командующего 28-й армией, командир корпуса. В 1994 г. назначен начальником Главного штаба Вооружённых Сил Республики Беларусь. С 1995 г. – Министр обороны Республики Беларусь. </a:t>
            </a:r>
            <a:endParaRPr lang="ru-RU" sz="16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1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1997 г. – первый заместитель начальника Штаба по координации военного сотрудничества стран – участниц СНГ. С 2001 г. – Министр обороны Республики Беларусь. </a:t>
            </a:r>
            <a:r>
              <a:rPr lang="ru-RU" sz="1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	С 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 года — Государственный секретарь Совета безопасности Республики Беларусь. </a:t>
            </a:r>
            <a:endParaRPr lang="ru-RU" sz="16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1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 2013 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— председатель Государственного пограничного комитета. </a:t>
            </a:r>
            <a:r>
              <a:rPr lang="ru-RU" sz="1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C 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года — проректор по инновационной и научной работе Международного университета «МИТСО». Награждён орденом «За службу Родине» І, ІІ и ІІІ степеней, орденом Дружбы</a:t>
            </a:r>
            <a:r>
              <a:rPr lang="ru-RU" sz="1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Описание: C:\Users\Seven\Desktop\Знаменитые люди\malce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14290"/>
            <a:ext cx="2603118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4100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428992" y="285728"/>
            <a:ext cx="5298787" cy="10403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9058" y="293313"/>
            <a:ext cx="41434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Василий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Никанорович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</a:t>
            </a:r>
          </a:p>
          <a:p>
            <a:pPr algn="ctr"/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Апанович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</a:t>
            </a: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1951 г.р.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5252" y="2174607"/>
            <a:ext cx="864096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1951 году в многодетной крестьянской семье в деревне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Клепачи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Слонимского района. После окончания средней школы учился в Бобруйском автотракторном техникуме. В 1976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окончил Калининградское высшее военно-морское училище, начал службу командиром зенитно-ракетной батареи на корабле «Образцовый» Балтийского флота. Служил на различных кораблях: «Неукротимый», «Настойчивый», командир сторожевого корабля «Сильный». С декабря 1986 года — начальник штаба бригады десантных кораблей. За достигнутые соединением успехи в боевой подготовке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Василию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Апановичу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досрочно присвоено воинское звание капитан 2 ранга. В 1994 году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начальником штаба — заместителем командира дивизии надводных кораблей, а через полтора года он возглавил это соединение. В год 300-летия Российского флота указом Президента РФ было присвоено воинское звание контр-адмирал. В  1997 года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В.Н.Апанович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становится командиром Балтийской военно-морской базы. С 2001 года Василий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Никанорович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первый заместитель командующего Балтийским флотом. В 2004 году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-командир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отряда боевых кораблей БФ на флагмане СКР «Неустрашимый». С 2010 года – руководитель Общественной приемной председателя партии “Единая Россия”, с 2011 года – заместитель генерального директора завода «Северная верфь». Награжден орденами Красной Звезды, «За военные заслуги», «За морские заслуги», Орденом Почёта, медалью и орденом «За заслуги перед Калининградской областью», орденом Русской Православной Церкви Преподобного Сергия Радонежского III степени, орденом «Боевой подготовки — I степени». Кроме того, он награждён более чем двумя десятками медалями СССР, РФ и иностранных государств..</a:t>
            </a:r>
          </a:p>
        </p:txBody>
      </p:sp>
      <p:pic>
        <p:nvPicPr>
          <p:cNvPr id="12" name="Рисунок 11" descr="Описание: C:\Users\Seven\Desktop\Знаменитые люди\apanovich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39337"/>
            <a:ext cx="1518016" cy="1903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1829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5"/>
          <a:stretch/>
        </p:blipFill>
        <p:spPr>
          <a:xfrm>
            <a:off x="-35396" y="0"/>
            <a:ext cx="9144000" cy="6858000"/>
          </a:xfrm>
          <a:prstGeom prst="rect">
            <a:avLst/>
          </a:prstGeom>
        </p:spPr>
      </p:pic>
      <p:pic>
        <p:nvPicPr>
          <p:cNvPr id="5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586828" y="256446"/>
            <a:ext cx="4655845" cy="10403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84644" y="293312"/>
            <a:ext cx="297343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Иосиф Иосифович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Стабровский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</a:t>
            </a: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1870 - 1968 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pic>
        <p:nvPicPr>
          <p:cNvPr id="10" name="Рисунок 9" descr="C:\Users\Seven\Desktop\обл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93312"/>
            <a:ext cx="1985444" cy="2206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25252" y="2496721"/>
            <a:ext cx="864096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Потомственный дворянин, основатель краеведческого музея в  Слониме, родился 2 ноября 1870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военного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Отец владел в Слонимском повете небольшим имением  «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Орловичи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Иосиф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Стабровский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закончил Полоцкий кадетский корпус (1889),  Александровское военное училище (1891), Московский императорский археологический институт (1917). Он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являлся участником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мировой войны. За безукоризненную службу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мужество в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1915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1916 годах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боевыми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орденами Святой Анны ІІ степени и Святого Владимира 4 степени. В апреле 1918 г.  уволен в запас, но через некоторое время опять был призван, теперь уже в Красную Армию.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апреле 1921 г окончательно был уволен в запас. Вернулся в родные места, все следующие десятилетия после возвращения на родину он был неустанным исследователем родного края. За это время были собраны археологическая и нумизматическая коллекции, множество редких книг, ценные предметы истории и природы родного края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всего  собранного была открыта и первая экспозиция краеведческого музея в Слониме 20 сентября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1929 года.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1939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И.И.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Стабровский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свои коллекции, около 5 тысяч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экспонатов,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передал в дар родному городу. После выхода на пенсию жил в собственном  доме на улице Комсомольской.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января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1968года. Похоронен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земле бывшего родового имения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Стабровских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Орловичах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47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" y="24006"/>
            <a:ext cx="9144000" cy="6858000"/>
          </a:xfrm>
        </p:spPr>
      </p:pic>
      <p:pic>
        <p:nvPicPr>
          <p:cNvPr id="6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500430" y="404664"/>
            <a:ext cx="5429288" cy="10539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86182" y="516158"/>
            <a:ext cx="435771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Синичкин </a:t>
            </a:r>
            <a:endParaRPr lang="ru-RU" sz="2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Фёдор Михайлович </a:t>
            </a: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1901 - 1962 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439139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endParaRPr lang="ru-RU" sz="16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endParaRPr lang="ru-RU" sz="16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endParaRPr lang="ru-RU" sz="16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1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27 декабря 1901 года 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деревне 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Гавриловка Алексеевского </a:t>
            </a:r>
            <a:r>
              <a:rPr lang="ru-RU" sz="1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области. Окончил Ленинградскую пехотную школу (1928), курсы усовершенствования командного состава (1935). С 1919 </a:t>
            </a:r>
            <a:r>
              <a:rPr lang="ru-RU" sz="1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служил 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Красной армии на </a:t>
            </a:r>
            <a:r>
              <a:rPr lang="ru-RU" sz="1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Севоро-Западном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фронте, в Средней Азии, с 1937 г. в Минске. В Великую Отечественную войну в тылу врага в августе 1941 </a:t>
            </a:r>
            <a:r>
              <a:rPr lang="ru-RU" sz="1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организовал партизанскую группу в </a:t>
            </a:r>
            <a:r>
              <a:rPr lang="ru-RU" sz="1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Налибокской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пуще, с декабря 1942 </a:t>
            </a:r>
            <a:r>
              <a:rPr lang="ru-RU" sz="1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-  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 Ленинской партизанской бригады </a:t>
            </a:r>
            <a:r>
              <a:rPr lang="ru-RU" sz="1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Барановичской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июне – октябре 1943 </a:t>
            </a:r>
            <a:r>
              <a:rPr lang="ru-RU" sz="1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партизанской бригады имени Кирова. </a:t>
            </a:r>
            <a:endParaRPr lang="ru-RU" sz="16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1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августа 1944 года  присвоено звание 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 Советского </a:t>
            </a:r>
            <a:r>
              <a:rPr lang="ru-RU" sz="1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Союза. После 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 работал директором </a:t>
            </a:r>
            <a:r>
              <a:rPr lang="ru-RU" sz="1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Новогрудского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райпромкомбината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1946-1960 гг. – председатель Слонимского горсовета, заведующий строительного отдела сельского хозяйства райисполкома, директор маслозавода. </a:t>
            </a:r>
            <a:endParaRPr lang="ru-RU" sz="16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1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 17 июля 1962 года. 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именем названы улица и переулок в Слониме.</a:t>
            </a:r>
          </a:p>
        </p:txBody>
      </p:sp>
      <p:pic>
        <p:nvPicPr>
          <p:cNvPr id="11" name="Рисунок 10" descr="C:\Users\Seven\Desktop\Знаменитые люди\s000084_11333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85728"/>
            <a:ext cx="2000264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0298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5"/>
          <a:stretch/>
        </p:blipFill>
        <p:spPr>
          <a:xfrm>
            <a:off x="-35396" y="0"/>
            <a:ext cx="9144000" cy="6858000"/>
          </a:xfrm>
          <a:prstGeom prst="rect">
            <a:avLst/>
          </a:prstGeom>
        </p:spPr>
      </p:pic>
      <p:pic>
        <p:nvPicPr>
          <p:cNvPr id="5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485958" y="256446"/>
            <a:ext cx="4655845" cy="10403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39008" y="293312"/>
            <a:ext cx="341907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Леошеня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/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Евгений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Варфоломеевич</a:t>
            </a:r>
            <a:endParaRPr lang="ru-RU" sz="2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1900 - 1981 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1700808"/>
            <a:ext cx="5999464" cy="10772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военачальник, генерал-лейтенант инженерных войск, участник освобождения Беларуси от немецко-фашистских захватчиков в годы Великой Отечественной войны, кандидат военных наук, почётный </a:t>
            </a:r>
            <a:r>
              <a:rPr lang="ru-RU" sz="1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  <a:endParaRPr lang="ru-RU" sz="16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5252" y="2996952"/>
            <a:ext cx="864096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декабря 1900 г. в поселке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Альбертин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(теперь черта Слонима). Окончил военно-инженерную школу, Военную академию им. М. В. Фрунзе. В начале 1919 работал сельским учителем, затем добровольцем вступил в Красную Армию. Участник Гражданской войны.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1935 преподаватель Военной академии им. М. В. Фрунзе. С 1941 начальник инженерной службы Московского оборонительного рубежа, начальник инженерной службы западной группы войск обороны Москвы, участник обороны Севастополя и Крыма. С 1944 начальник штаба инженерных войск 1-го Белорусского фронта, участник освобождения Беларуси (в т. ч.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Слонимщины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войны на преподавательской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возглавлял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инженерных войск в военных академиях. С 1959 в отставке. Награждён орденами Ленина, Красного знамени, Отечественной войны, Кутузова и др. Его именем названа улица Слонима. Жил в Москве. С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июля 1969 года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почётный гражданин Слонима.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1981 г.</a:t>
            </a:r>
          </a:p>
          <a:p>
            <a:pPr indent="446088" algn="just"/>
            <a:endParaRPr lang="ru-RU" sz="1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D:\ВСЕ ФОТО\ЛЕОШЕНЯ\IMG_07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1958466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9804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" y="24006"/>
            <a:ext cx="9144000" cy="6858000"/>
          </a:xfrm>
        </p:spPr>
      </p:pic>
      <p:pic>
        <p:nvPicPr>
          <p:cNvPr id="6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000364" y="404664"/>
            <a:ext cx="5643602" cy="13098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00497" y="700824"/>
            <a:ext cx="364333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Гальяш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Левчик</a:t>
            </a:r>
            <a:endParaRPr lang="ru-RU" sz="2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(Илья Михайлович Левкович)</a:t>
            </a: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1880 - 1944  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1928802"/>
            <a:ext cx="5328592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поэт,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переводчик, музыкант, коллекционер, художник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XX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636912"/>
            <a:ext cx="7992888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endParaRPr lang="ru-RU" sz="16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2563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июля 1880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Слониме в семье кузнеца. С 1896 года работал в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канцеляриях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мирового судьи и съезда мировых посредников. В своём доме в Слониме имел большую библиотеку, где было собрано едва ли не всё, что выходило на белорусском языке: все ежегодники газеты «Наша нива», «Гомон», несколько номеров «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Мужыцкай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праўды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произведения Ф. Богушевича, В. Дунина-Мартинкевича, Я. Коласа, Я. Купалы и др. В 1904 г. переехал в Варшаву и стал чертежником в магистрате города. Дебютировал в 1908 году в газете «Наша нива».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2563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1912 году в Вильно издал свой первый сборник стихов «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Чыжык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Печатался в юмористических журналах «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Авадзень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Маланка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сотрудничал с газетой «Белорус», детским журналом «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Заранка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Собирал белорусский фольклор, образцы народной керамики. Переводил с польского на белорусский язык работы Ю. Словацкого, В.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Сырокомли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Конопницкой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К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Пшерва-Тетмайера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других. В 1980 году белорусский литературовед Янка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Соломевич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собрал и опубликовал отдельной книгой избранные произведения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Гальяша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Левчика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 заголовком «Доля и хлеб».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2563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Варшаве в 1944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сайт КОПІЯ - копия\Сайт Юля - копия\photos\basa\leuchi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14290"/>
            <a:ext cx="1837686" cy="2482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379691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5"/>
          <a:stretch/>
        </p:blipFill>
        <p:spPr>
          <a:xfrm>
            <a:off x="-35396" y="0"/>
            <a:ext cx="9144000" cy="6858000"/>
          </a:xfrm>
          <a:prstGeom prst="rect">
            <a:avLst/>
          </a:prstGeom>
        </p:spPr>
      </p:pic>
      <p:pic>
        <p:nvPicPr>
          <p:cNvPr id="5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371601" y="332800"/>
            <a:ext cx="4655845" cy="10403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40799" y="428604"/>
            <a:ext cx="310296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Шипунов </a:t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Александр Николаевич</a:t>
            </a: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1912 - 1992 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5252" y="2996952"/>
            <a:ext cx="864096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1912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городе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Иваново, Россия.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1930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комсомольской путёвке он поступил в военно-авиационную школу, затем перед войной окончил Военно-политическую академию им. Ленина. Воевал на Северо-Западном Калининском фронтах. В январе 1944 г. подполковник Шипунов А.М. возглавил 199-юштурмовую авиационную дивизию.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послевоенное время продолжил службу в Советской армии на различных должностях, учился в Военной академии Генерального штаба в Москве. Военную службу закончил в звании генерал-майора авиации.</a:t>
            </a: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Награждён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орденами Ленина, Отечественной войны 1-й степени, Красной Звезды и 8 медалями. Жил в Ростове-на-Дону. </a:t>
            </a: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1970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Анатолию Николаевичу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Шипунову присвоено звание почётного гражданина города Слонима.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1992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endParaRPr lang="ru-RU" sz="1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Seven\Desktop\Шипунов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550222"/>
            <a:ext cx="1912296" cy="2307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5917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" y="24006"/>
            <a:ext cx="9144000" cy="6858000"/>
          </a:xfrm>
        </p:spPr>
      </p:pic>
      <p:pic>
        <p:nvPicPr>
          <p:cNvPr id="6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707904" y="404664"/>
            <a:ext cx="4536504" cy="10539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02834" y="516158"/>
            <a:ext cx="271237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Сухомлин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/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Иван Михайлович </a:t>
            </a: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1923 - 2002  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714620"/>
            <a:ext cx="8208912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июня 1923 года в селе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Василенково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ныне Шевченковского района Харьковской области.</a:t>
            </a:r>
          </a:p>
          <a:p>
            <a:pPr indent="354013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Красной Армии с 1941 года. Участник Великой Отечественной войны с января 1943 года. Участвовал в боях на Брянском и Центральном фронтах. Сражался на Курской дуге, участвовал в освобождении Белоруссии.</a:t>
            </a:r>
          </a:p>
          <a:p>
            <a:pPr indent="354013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 отличился 8 июля 1944 года в боях на подступах к городу Слониму. Танковая рота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Сухомлена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освободила станцию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Митьковичи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перерезала железную дорогу Барановичи - Лида, а 9 июля с 2 танками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Сухомлин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прорвался к реке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Щаре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Уничтожил 2 самоходные пушки, миномётную батарею и около 30 солдат и офицеров противника. За этот бой ему присвоено звание Героя Советского Союза с вручением ордена Ленина и медали «Золотая Звезда».</a:t>
            </a:r>
          </a:p>
          <a:p>
            <a:pPr indent="354013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1963 году получил учёную степень кандидата военных наук и был оставлен в академии преподавателем, он автор 180 научных работ. </a:t>
            </a:r>
          </a:p>
          <a:p>
            <a:pPr indent="354013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июня 1969 года присвоено звание почётного гражданина города Слонима.</a:t>
            </a:r>
          </a:p>
          <a:p>
            <a:pPr indent="354013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1978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И.М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Сухомлину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присвоено звание генерал-майора. Жил в Москве.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января 2002 года.</a:t>
            </a:r>
          </a:p>
          <a:p>
            <a:pPr indent="354013" algn="just"/>
            <a:endParaRPr lang="ru-RU" sz="16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Documents and Settings\Nataliya\Рабочий стол\Иван_Михайлович_Сухомлин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7166"/>
            <a:ext cx="2000264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1400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5"/>
          <a:stretch/>
        </p:blipFill>
        <p:spPr>
          <a:xfrm>
            <a:off x="-35396" y="0"/>
            <a:ext cx="9144000" cy="6858000"/>
          </a:xfrm>
          <a:prstGeom prst="rect">
            <a:avLst/>
          </a:prstGeom>
        </p:spPr>
      </p:pic>
      <p:pic>
        <p:nvPicPr>
          <p:cNvPr id="5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500430" y="357166"/>
            <a:ext cx="4655845" cy="10403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96904" y="428604"/>
            <a:ext cx="31897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Ершов </a:t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Владимир Васильевич </a:t>
            </a: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1906 - 1979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566" y="2780928"/>
            <a:ext cx="86409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21 июля 1906 года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Москве. С 1928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служил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Красной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Армии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Великая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Отечественная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война застала Ершова В.В. в звании майора командира полка на Урале, затем он назначен командиром 19-й механизированной бригады 1-го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Красноградского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механизированного корпуса.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Воевал на Смоленщине, участвовал в боях за Белград, Харьков, Красноград, Кременчуг, за расширение плацдарма на правом берегу Днепра.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освобождения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Слонимщины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боевой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 закончил в Берлине. 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Награждён орденами Красного Знамени (4 раза), Суворова 3-й степени, Красной звезды, польским «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Виртути-милитари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и 12 медалями.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 в Москве. 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июня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1969 года В.В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Ершову присвоено звание почётного гражданина города Слонима. Его именем названа одна из улиц Слонима. Умер в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июля 1979 года.</a:t>
            </a:r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Seven\Desktop\Ершов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14290"/>
            <a:ext cx="2201468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8088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" y="24006"/>
            <a:ext cx="9144000" cy="6858000"/>
          </a:xfrm>
        </p:spPr>
      </p:pic>
      <p:pic>
        <p:nvPicPr>
          <p:cNvPr id="6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707902" y="516158"/>
            <a:ext cx="4536504" cy="10539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66038" y="516158"/>
            <a:ext cx="316348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Анищик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/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Михаил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Трофимович </a:t>
            </a: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1905 - 1973  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71678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sz="1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октября 1905 года в деревне </a:t>
            </a:r>
            <a:r>
              <a:rPr lang="ru-RU" sz="1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бывшего Слонимского повета. За активную организаторскую работу по воссоединению белорусских земель среди членов КСМЗБ и КПЗБ неоднократно был арестован. Был одним из организаторов рабочей гвардии на </a:t>
            </a:r>
            <a:r>
              <a:rPr lang="ru-RU" sz="1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Слонимщине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работал оперуполномоченным в милиции. В ноябре 1940 года был избран председателем Слонимского городского Совета депутатов. </a:t>
            </a:r>
          </a:p>
          <a:p>
            <a:pPr indent="354013" algn="just"/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с первых дней оккупации Беларуси немецко-фашистскими захватчиками М.Т. </a:t>
            </a:r>
            <a:r>
              <a:rPr lang="ru-RU" sz="1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Анишик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ведёт активную деятельность по созданию партизанских групп и отрядов. В мае 1943 года его назначают уполномоченным ЦК КП(б)Б и Белорусского штаба партизанского движения по Слонимскому </a:t>
            </a:r>
            <a:r>
              <a:rPr lang="ru-RU" sz="1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межрайпартцентру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сентябре 1943 – июле 1944 гг. он стал секретарём Слонимского подпольного РК КП(б)Б, редактором его подпольного органа - газеты «Вольная </a:t>
            </a:r>
            <a:r>
              <a:rPr lang="ru-RU" sz="1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праца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В январе 1944 </a:t>
            </a:r>
            <a:r>
              <a:rPr lang="ru-RU" sz="1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инициативе М.Т. </a:t>
            </a:r>
            <a:r>
              <a:rPr lang="ru-RU" sz="1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Анищика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была создана партизанская бригада имени </a:t>
            </a:r>
            <a:r>
              <a:rPr lang="ru-RU" sz="1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К.К.Рокоссовского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действовавшая на территории Слонимского и </a:t>
            </a:r>
            <a:r>
              <a:rPr lang="ru-RU" sz="1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Бытеньского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районов.</a:t>
            </a:r>
          </a:p>
          <a:p>
            <a:pPr indent="354013" algn="just"/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Награждён орденами Отечественной войны II степени, Красной Звезды, Трудового Красного Знамени, 4 медалями. После войны работал в партийных и советских органах. </a:t>
            </a:r>
            <a:r>
              <a:rPr lang="ru-RU" sz="1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24 июня 1969 года Михаилу Трофимовичу </a:t>
            </a:r>
            <a:r>
              <a:rPr lang="ru-RU" sz="16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Анищику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присвоено звание почётного гражданина города Слонима. </a:t>
            </a:r>
            <a:endParaRPr lang="ru-RU" sz="16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1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 </a:t>
            </a:r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февраля 1973 г.</a:t>
            </a:r>
          </a:p>
          <a:p>
            <a:pPr indent="354013" algn="just"/>
            <a:endParaRPr lang="ru-RU" sz="16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endParaRPr lang="ru-RU" sz="16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G:\DCIM\102MSDCF\DSC0927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0"/>
            <a:ext cx="1643074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707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2639946" y="357166"/>
            <a:ext cx="5932582" cy="15001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49850" y="642918"/>
            <a:ext cx="373679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Варюхин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/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Андрей Петрович </a:t>
            </a: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1900 - 1987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566" y="2780928"/>
            <a:ext cx="864096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endParaRPr lang="ru-RU" sz="14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endParaRPr lang="ru-RU" sz="14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22 августа 1900 года 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Касимов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Рязанской области, Россия. В 1918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добровольцем ушёл в Красную Армию. В 1920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закончил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1-е Петергофские курсы и был направлен во 2-ю Ленинградскую дивизию. В 1925 году закончил Ленинградскую высшую военно-педагогическую школу, в 1930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Высшую школу лётчиков в Севастополе. 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Героизм и командирский талант А.П.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Варюхина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 ярко проявились во время Великой Отечественной войны. Под его командованием 657-ой стрелковый полк 125-ой стрелковой дивизии вёл ожесточённые бои на Ленинградском фронте. Принимал участие в освобождении Беларуси, в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Слонимщины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Особенно А.П.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Варюхин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отличился при освобождении Варшавы.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марта 1945 года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ему было присвоено звание Героя Советского Союза.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Награждён орденами Ленина, Красного Знамени (дважды), Суворова I и III степеней.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1974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 Андрею Петровичу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Варюхину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присвоено звание почётного гражданина 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Слонима.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1987 году. </a:t>
            </a:r>
          </a:p>
          <a:p>
            <a:pPr indent="446088" algn="just"/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Содержимое 8" descr="63028953_VarjuhinAndrPe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97332" y="285728"/>
            <a:ext cx="1713081" cy="2428892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8127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" y="24006"/>
            <a:ext cx="9144000" cy="6858000"/>
          </a:xfrm>
        </p:spPr>
      </p:pic>
      <p:pic>
        <p:nvPicPr>
          <p:cNvPr id="6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707902" y="516158"/>
            <a:ext cx="4536504" cy="10539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06840" y="516158"/>
            <a:ext cx="23374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Виноградов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/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Николай Сергеевич</a:t>
            </a: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1898 - 1977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04649"/>
            <a:ext cx="8208912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октября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1898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Кашира Московской области, Россия.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1920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пошёл добровольцем в Красную Армию. В этом же году закончил пулемётные курсы в Ташкенте. Воевал на Туркестанском фронте. В 1922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  Высшее пехотное училище в Киеве, в 1925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 лётчиков высшего пилотажа. В 1938 году после окончания Высшей военной лётно-тактической школы был назначен инспектором по технике пилотажа авиаполка,  затем его командиром.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Великой Отечественной войны командовал 606 ночным бомбардировочным полком, потом был заместителем командира авиадивизии. Воевал на Калининском фронте, на Курской дуге. В конце 1943 г. ему поручили формирование 199-й штурмовой авиадивизии, которая вошла в состав 4-го штурмового авиакорпуса. Боевой путь дивизии пролёг через Беларусь (1-й Белорусский фронт), Польшу, Восточную Пруссию, Восточную и Западную Померанию (2-й Белорусский фронт). Дивизия отличилась при освобождении Слонима. </a:t>
            </a:r>
          </a:p>
          <a:p>
            <a:pPr indent="354013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Награждён орденами Ленина, Красного Знамени (трижды), Кутузова II степени, Отечественной войны I степени, 11 медалями. После демобилизации жил в Ленинграде.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мая 1970 года  Николаю Сергеевичу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Виноградову присвоено звание почётного гражданина города Слонима.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сентября 1977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endParaRPr lang="ru-RU" sz="16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endParaRPr lang="ru-RU" sz="16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endParaRPr lang="ru-RU" sz="16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Seven\Desktop\виноградов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0"/>
            <a:ext cx="2071702" cy="235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9399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5"/>
          <a:stretch/>
        </p:blipFill>
        <p:spPr>
          <a:xfrm>
            <a:off x="-35396" y="0"/>
            <a:ext cx="9144000" cy="6858000"/>
          </a:xfrm>
          <a:prstGeom prst="rect">
            <a:avLst/>
          </a:prstGeom>
        </p:spPr>
      </p:pic>
      <p:pic>
        <p:nvPicPr>
          <p:cNvPr id="5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2915817" y="571480"/>
            <a:ext cx="5945108" cy="13284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57554" y="813482"/>
            <a:ext cx="44291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Горелов</a:t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Василий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Никифорович</a:t>
            </a: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1915 - 1974 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566" y="2285992"/>
            <a:ext cx="8640960" cy="5051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февраля 1915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деревне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Локна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Болховского района Орловской области, Россия.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1932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 Берёзовский сельскохозяйственный техникум в Воронежской области, в 1936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Воронежскую школу ответственных банковских работников. Работал пионервожатым, заведующим сельскохозяйственного отдела районной газеты. С 1936 года в Красной Армии: учился в полковой школе, был командиром отделения, взвода. Войну встретил в Москве,  формировал коммунистический батальон, в котором  командовал пулемётной  ротой. Рота вела бои на волоколамском направлении. Затем – Северо-Западный фронт, командир лыжного отряда, с которым ходил в тыл врага. Был ранен, контужен. После выздоровления с декабря 1942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штаба 109-го гвардейского стрелкового полка 37-ой гвардейской стрелковой дивизии 65-ой армии.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В 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1944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начальником штаба 69-ой и 37-ой гвардейской стрелковых дивизий  65-ой армии. Освобождал Слоним.  После войны закончил Военную академию Генерального штаба и продолжил службу в г. Осиповичи. Затем работал старшим преподавателем Военной академии бронетанковых войск, в одном из научно-исследовательских институтов Москвы,  ответственным секретарём Московской секции Советского комитета ветеранов войны.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Гвардии полковник, кандидат военных наук В.Н. Горелов награждён орденами Ленина, Красного Знамени, Суворова, Кутузова, Богдана Хмельницкого, Отечественной войны I степени, Красной Звезды и др.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1974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 Василию Никифоровичу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Горелову присвоено звание почётного гражданина города Слонима. </a:t>
            </a:r>
          </a:p>
          <a:p>
            <a:pPr indent="446088" algn="just"/>
            <a:endParaRPr lang="ru-RU" sz="1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endParaRPr lang="ru-RU" sz="1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Seven\Desktop\гарелов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0"/>
            <a:ext cx="1728192" cy="2191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9777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" y="24006"/>
            <a:ext cx="9144000" cy="6858000"/>
          </a:xfrm>
        </p:spPr>
      </p:pic>
      <p:pic>
        <p:nvPicPr>
          <p:cNvPr id="6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357554" y="428604"/>
            <a:ext cx="6232206" cy="10539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29124" y="500043"/>
            <a:ext cx="392909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Писаков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/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Степан Тарасович </a:t>
            </a: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1904  - 1992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04649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endParaRPr lang="ru-RU" sz="16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27 декабря 1904 года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Витебщине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1926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пошёл в Красную Армию. Во время Гражданской войны в Испании защищал Республику. В сентябре 1939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 участие в  походе Красной Армии в Западную Беларусь. В Советско-финскую войну руководил штабом бомбардировочного полка. Несмотря на лютые морозы, бомбардировщики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Писакова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каждый день бомбили доты и дзоты «линии Маннергейма», прокладывали путь пехоте. </a:t>
            </a:r>
          </a:p>
          <a:p>
            <a:pPr indent="354013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Великую Отечественную войну воевал под Ленинградом и на Северном Кавказе. В конце 1943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  начальником штаба 199-й штурмовой авиадивизии, освобождавшей Слоним.</a:t>
            </a:r>
          </a:p>
          <a:p>
            <a:pPr indent="354013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Награждён орденами Ленина, Красного Знамени (трижды), Отечественной войны I и II степеней, Красной Звезды и др. </a:t>
            </a:r>
          </a:p>
          <a:p>
            <a:pPr indent="354013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1954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жил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Елгава, Латвия.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1974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Степану Тарасовичу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Писакову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присвоено звание почётного гражданина города Слонима.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1992 году.</a:t>
            </a:r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endParaRPr lang="ru-RU" sz="16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endParaRPr lang="ru-RU" sz="16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pisakov-s-t.jpg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rcRect l="13043" r="8696" b="49625"/>
          <a:stretch>
            <a:fillRect/>
          </a:stretch>
        </p:blipFill>
        <p:spPr>
          <a:xfrm>
            <a:off x="714348" y="285728"/>
            <a:ext cx="2214578" cy="2214578"/>
          </a:xfrm>
          <a:prstGeom prst="roundRect">
            <a:avLst/>
          </a:prstGeom>
          <a:ln>
            <a:solidFill>
              <a:srgbClr val="6633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56553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5"/>
          <a:stretch/>
        </p:blipFill>
        <p:spPr>
          <a:xfrm>
            <a:off x="-35396" y="0"/>
            <a:ext cx="9144000" cy="6858000"/>
          </a:xfrm>
          <a:prstGeom prst="rect">
            <a:avLst/>
          </a:prstGeom>
        </p:spPr>
      </p:pic>
      <p:pic>
        <p:nvPicPr>
          <p:cNvPr id="5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203848" y="708809"/>
            <a:ext cx="4655845" cy="10403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1960" y="813482"/>
            <a:ext cx="25031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Миско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/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Иван Якимович </a:t>
            </a: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1932   г.р.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566" y="2780928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22 февраля 1932 г. в деревне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Чемеры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Слонимского района. В 1957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 Минское художественное училище, после него – Белорусский театрально-художественный институт (ныне Белорусская Академия искусств). Учился у Андрея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Бембеля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Алексея Глебова, часто встречался с Заиром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Азгуром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Первые шаги в творчестве скульптор сделал, работая в Государственном художественном музее БССР (теперь Национальный художественный музей РБ).</a:t>
            </a: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1957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экспонирует свои произведения на выставках. Начиная с 1960-х годов космическая тема занимает все более важное место в его творчестве. Иван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Миско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автор скульптурных портретов Юрия Гагарина, Германа Титова, Петра Климука, Мирослава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Гермашевского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Олега Новицкого и др.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1977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присвоено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лауреата Государственной премии СССР. В 1989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присвоено звание заслуженного деятеля искусств Беларуси. В 2002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награждён медалью Франциска Скорины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2007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присвоено звание почётного гражданина города Слонима.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присвоено высокое звание народного художника Республики Беларусь.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скульптора находится в историческом центре Минска, на Немиге.</a:t>
            </a: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Seven\Desktop\Знаменитые люди\132985392983038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14290"/>
            <a:ext cx="207170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23879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" y="24006"/>
            <a:ext cx="9144000" cy="6858000"/>
          </a:xfrm>
        </p:spPr>
      </p:pic>
      <p:pic>
        <p:nvPicPr>
          <p:cNvPr id="6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707904" y="404664"/>
            <a:ext cx="4536504" cy="10539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01044" y="516158"/>
            <a:ext cx="309991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Богдан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/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Леонид Леонидович</a:t>
            </a: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1953 - 2017  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439139"/>
            <a:ext cx="820891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1953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Слониме. Работал художником-оформителем на камвольно-прядильной фабрике. Самодеятельный скульптор. Изготовил бюсты Валентина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Тавлая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Франциска Скорины, Анатолия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Иверса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секретаря Слонимского подпольного райкома КП (б) Б Фёдора Ковалевского и др.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750-летию Слонима изготовил из гранита мемориальную доску, посвящённую основателю музея Иосифу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Стабровскому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здании Слонимского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драматического театра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 мемориальная доска в честь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Михала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Казимира Огинского.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на древнем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слонимском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замчище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 памятный знак, автором которого является Леонид Богдан.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Seven\Desktop\Знаменитые люди\богда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28604"/>
            <a:ext cx="1838578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230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" y="24006"/>
            <a:ext cx="9144000" cy="6858000"/>
          </a:xfr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620688"/>
            <a:ext cx="1656185" cy="2341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4"/>
          <a:srcRect l="8773" r="5775"/>
          <a:stretch/>
        </p:blipFill>
        <p:spPr bwMode="auto">
          <a:xfrm>
            <a:off x="3707904" y="326382"/>
            <a:ext cx="4536504" cy="11322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38528" y="477017"/>
            <a:ext cx="306205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Валентин </a:t>
            </a:r>
            <a:r>
              <a:rPr lang="vi-VN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Павлович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/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</a:br>
            <a:r>
              <a:rPr lang="vi-VN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</a:t>
            </a:r>
            <a:r>
              <a:rPr lang="vi-VN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Тавла́й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</a:t>
            </a:r>
          </a:p>
          <a:p>
            <a:pPr algn="ctr"/>
            <a:r>
              <a:rPr lang="vi-VN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1914—1947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1428736"/>
            <a:ext cx="6429420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6088" algn="ctr"/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поэт, критик, публицист, переводчик, общественно-политический деятель, участник национально-освободительного движения в Западной Белоруссии. Член Союза писателей СССР (1941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384" y="3071810"/>
            <a:ext cx="8515412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семье железнодорожных телеграфистов в Барановичах Минской губернии Российской империи. Участник Великой Отечественной войны. Участник партизанского движения на территории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Барановичской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области, разведчик, руководитель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новогрудской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агентурной сети спецгруппы «Буревестник» (январь—июль 1944).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Литературной деятельностью занимался с 1928 года. Первое стихотворение было напечатано в белорусской газете «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працы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(Вильно). Первый сборник поэзии вышел после смерти автора в 1947 году (Минск; «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Выбранае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 Писал литературно-критические статьи о творчестве Я. Купалы, Я. Брыля,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Пестрака. Переводил на белорусский язык произведения А. Мицкевича, И. Крылова.</a:t>
            </a: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честь В.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Тавлая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названы улицы в Барановичах, Гродно, Лиде, Молодечно, Слониме, в деревнях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Ганьки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Жировичи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Слонимского района.</a:t>
            </a: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Слонимской средней школе № 1 открыт музей В.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Тавлая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6088" algn="just"/>
            <a:endParaRPr lang="ru-RU" sz="1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endParaRPr lang="ru-RU" sz="2000" dirty="0">
              <a:solidFill>
                <a:srgbClr val="663300"/>
              </a:solidFill>
              <a:latin typeface="AGCenturion" pitchFamily="2" charset="0"/>
            </a:endParaRPr>
          </a:p>
          <a:p>
            <a:pPr indent="446088" algn="just"/>
            <a:endParaRPr lang="ru-RU" sz="2000" dirty="0">
              <a:solidFill>
                <a:srgbClr val="663300"/>
              </a:solidFill>
              <a:latin typeface="AGCenturion" pitchFamily="2" charset="0"/>
            </a:endParaRPr>
          </a:p>
          <a:p>
            <a:pPr indent="446088" algn="just"/>
            <a:endParaRPr lang="ru-RU" sz="2000" dirty="0">
              <a:solidFill>
                <a:srgbClr val="663300"/>
              </a:solidFill>
              <a:latin typeface="AGCenturion" pitchFamily="2" charset="0"/>
            </a:endParaRPr>
          </a:p>
          <a:p>
            <a:pPr indent="446088" algn="just"/>
            <a:endParaRPr lang="ru-RU" sz="2000" dirty="0">
              <a:solidFill>
                <a:srgbClr val="663300"/>
              </a:solidFill>
              <a:latin typeface="AGCenturion" pitchFamily="2" charset="0"/>
            </a:endParaRPr>
          </a:p>
          <a:p>
            <a:pPr indent="446088" algn="just"/>
            <a:endParaRPr lang="ru-RU" sz="2000" dirty="0">
              <a:solidFill>
                <a:srgbClr val="663300"/>
              </a:solidFill>
              <a:latin typeface="AGCenturi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3502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" y="24006"/>
            <a:ext cx="9144000" cy="6858000"/>
          </a:xfrm>
        </p:spPr>
      </p:pic>
      <p:pic>
        <p:nvPicPr>
          <p:cNvPr id="6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357554" y="820162"/>
            <a:ext cx="5143535" cy="10539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9058" y="931655"/>
            <a:ext cx="378621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Романовский</a:t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Владимир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Вацлавович</a:t>
            </a:r>
            <a:endParaRPr lang="ru-RU" sz="2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1957 - 2013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924944"/>
            <a:ext cx="820891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endParaRPr lang="ru-RU" sz="16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21 июля 1957 года в городе Слониме. </a:t>
            </a:r>
          </a:p>
          <a:p>
            <a:pPr indent="354013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 заниматься греблей в 12 лет. В 18 стал чемпионом Европы среди юниоров. Семикратный чемпион СССР (1976, 1977 (2), 1981, 1982, 1983, 1984), победитель VII летней Спартакиады народов СССР (1979).</a:t>
            </a:r>
          </a:p>
          <a:p>
            <a:pPr indent="354013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золотой медали Олимпийских игр (байдарка-двойка, 1000 м) со своим напарником Сергеем Нагорным завоевал в Монреале серебряную награду на дистанции 500 м. Кавалер орденов Дружбы народов и "Знак Почета".</a:t>
            </a:r>
          </a:p>
          <a:p>
            <a:pPr indent="354013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завершения спортивной карьеры (1993—1995) работал старшим тренером, начальником национальной сборной Беларуси по гребле на байдарках и каноэ. </a:t>
            </a:r>
          </a:p>
          <a:p>
            <a:pPr indent="354013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октября 2007 года  Владимиру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Вацлавовичу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Романовскому присвоено звание почётного гражданина города Слонима. </a:t>
            </a:r>
          </a:p>
          <a:p>
            <a:pPr indent="354013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 13 мая 2013 года.</a:t>
            </a:r>
          </a:p>
          <a:p>
            <a:pPr indent="354013" algn="just"/>
            <a:endParaRPr lang="ru-RU" sz="16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endParaRPr lang="ru-RU" sz="16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endParaRPr lang="ru-RU" sz="16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endParaRPr lang="ru-RU" sz="16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endParaRPr lang="ru-RU" sz="16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endParaRPr lang="ru-RU" sz="16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Seven\Desktop\Знаменитые люди\romanovskiy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28604"/>
            <a:ext cx="2000264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09318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203848" y="708809"/>
            <a:ext cx="4655845" cy="10403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58232" y="813482"/>
            <a:ext cx="27997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Тихон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/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Иван Григорьевич</a:t>
            </a:r>
          </a:p>
          <a:p>
            <a:pPr algn="ctr"/>
            <a:r>
              <a:rPr lang="ru-RU" sz="20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1976  г.р.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566" y="2780928"/>
            <a:ext cx="864096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метатель молота, заслуженный мастер спорта Республики Беларусь. Родился Иван Тихон 24 июля 1976 года в деревне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Гловсевичи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Слонимского района. С раннего детства увлекался лёгкой атлетикой. Окончил Слонимскую детско-юношескую спортивную школу, Гродненское училище олимпийского резерва и Гродненский университет. В метании молота добился больших успехов на юниорской, а затем и на взрослой спортивной арене. Иван неоднократно принимал участие в различных государственных первенствах и чемпионатах. В 1997 году стал победителем чемпионата мира среди юниоров и чемпионата Европы среди молодежи до 23-х лет. Трехкратный чемпион мира в метании молота (2003, 2005, 2007 гг.). Призёр Олимпиады 2004 г. в Афинах. Чемпион Европы 2006 г. Победитель финалов Гран-при ИААФ.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июле 2005 года на чемпионате Беларуси в Бресте Тихон метнул молот на 86 м 73 см,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1 сантиметр уступает мировому рекорду Юрия Седых, установленному в августе 1986 года. 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Бронзовый призёр олимпиады 2008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Пекине, завоевал серебряную медаль на Олимпиаде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2016 года 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Рио-де-Жанейро. 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октября 2007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Ивану Григорьевичу Тихону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присвоено звание почётного гражданина города Слонима. </a:t>
            </a:r>
            <a:endParaRPr lang="ru-RU" sz="150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Проживает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Гродно.</a:t>
            </a:r>
          </a:p>
          <a:p>
            <a:pPr indent="446088" algn="just"/>
            <a:endParaRPr lang="ru-RU" sz="1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4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endParaRPr lang="ru-RU" sz="1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endParaRPr lang="ru-RU" sz="1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Содержимое 8" descr="000171_151851.jpg"/>
          <p:cNvPicPr>
            <a:picLocks noGrp="1" noChangeAspect="1"/>
          </p:cNvPicPr>
          <p:nvPr>
            <p:ph idx="1"/>
          </p:nvPr>
        </p:nvPicPr>
        <p:blipFill>
          <a:blip r:embed="rId4"/>
          <a:srcRect l="9542" t="7330" r="9348"/>
          <a:stretch>
            <a:fillRect/>
          </a:stretch>
        </p:blipFill>
        <p:spPr>
          <a:xfrm>
            <a:off x="500034" y="285728"/>
            <a:ext cx="2172788" cy="2424123"/>
          </a:xfrm>
          <a:prstGeom prst="roundRect">
            <a:avLst/>
          </a:prstGeom>
          <a:ln>
            <a:solidFill>
              <a:srgbClr val="6633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56166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32"/>
            <a:ext cx="9144000" cy="6935660"/>
          </a:xfrm>
        </p:spPr>
      </p:pic>
    </p:spTree>
    <p:extLst>
      <p:ext uri="{BB962C8B-B14F-4D97-AF65-F5344CB8AC3E}">
        <p14:creationId xmlns:p14="http://schemas.microsoft.com/office/powerpoint/2010/main" val="1666322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5"/>
          <a:stretch/>
        </p:blipFill>
        <p:spPr>
          <a:xfrm>
            <a:off x="0" y="17849"/>
            <a:ext cx="9144000" cy="6858000"/>
          </a:xfrm>
          <a:prstGeom prst="rect">
            <a:avLst/>
          </a:prstGeom>
        </p:spPr>
      </p:pic>
      <p:pic>
        <p:nvPicPr>
          <p:cNvPr id="5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2915816" y="265304"/>
            <a:ext cx="5516818" cy="103189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3928" y="332656"/>
            <a:ext cx="32328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Сергей Михайлович Дорожный</a:t>
            </a: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1909 - 1943   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9288" y="1857364"/>
            <a:ext cx="8715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/>
            <a:endParaRPr lang="ru-RU" sz="16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/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/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25 февраля 1909 года 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Слониме, Гродненской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прапорщика царской армии. Осенью 1924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 в Минский педагогический техникум. С третьего курса перевелся на литературно-лингвистическое отделение педагогического факультета Белорусского государственного университета, который окончил в 1930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году.  Печататься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 с 1925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 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1926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вышел его первый поэтический сборник «Звон весны». Перевел на белорусский язык отдельные произведения В. Г. Короленко, А. С. Новикова-Прибоя, С. И. Кирсанова, И. П. Уткина, М. Е. Кольцова.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1926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другими литераторами подписал письмо в защиту Сергея Есенина. Был членом литературных объединений «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Маладняк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(1926-1927), «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Узвышша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(с  1928). Входил в неформальное объединение ТАВИЗ. Часто выступал на литературных вечерах, участвовал в издании совместных сборников. Чтобы глубже познакомиться с жизнью рабочих, работал на стекольном заводе в Борисове. Работал в редакциях республиканских газет, был редактором журнала «Работница и крестьянка Беларуси».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Союза писателей БССР с 1934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 29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1936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арестован ГПУ СССР.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строительство Комсомольска-на-Амуре.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 19 июля 1943 года 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Нижне-Амурском концентрационном лагере. По ходатайству сестры Надежды был посмертно реабилитирован президиумом Верховного суда БССР 29 декабря 1957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и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 в Союзе писателей.</a:t>
            </a:r>
          </a:p>
          <a:p>
            <a:pPr indent="446088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indent="446088"/>
            <a:endParaRPr lang="ru-RU" sz="16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/>
            <a:endParaRPr lang="ru-RU" sz="16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/>
            <a:endParaRPr lang="ru-RU" sz="12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User4\Desktop\DOROZHNYI_Sergei_Mikhailovich1_thumb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8"/>
          <a:stretch/>
        </p:blipFill>
        <p:spPr bwMode="auto">
          <a:xfrm>
            <a:off x="571472" y="176751"/>
            <a:ext cx="1857388" cy="2180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786050" y="1428736"/>
            <a:ext cx="6072230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6088" algn="ctr"/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поэт,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переводчик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и культурный деятель</a:t>
            </a: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24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275856" y="188640"/>
            <a:ext cx="5010920" cy="129541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14744" y="283728"/>
            <a:ext cx="392909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Анатолий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Иверс</a:t>
            </a:r>
            <a:endParaRPr lang="ru-RU" sz="2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(Иван 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Дорофеевич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Миско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)</a:t>
            </a:r>
            <a:b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1912  - 1999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1581160"/>
            <a:ext cx="2952328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6088" algn="just"/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поэт  </a:t>
            </a: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1504" y="2348881"/>
            <a:ext cx="8040992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endParaRPr lang="ru-RU" sz="16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Дорофеевич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1912 году в деревне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Чемеры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Слонимского повета в крестьянской семье.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учебы Иван начал писать стихи, выбрав себе псевдоним Анатолий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Иверс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Во время оккупации он стал одним из организаторов подпольного антинацистского движения, сражался в партизанской бригаде имени Константина Константиновича Рокоссовского, издавал антинацистскую подпольную газету «Борьба». Война оставила неизгладимый след в жизни Анатолия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Иверса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Ужасную, пропитанную болью тему войны, смерти близких (жены, брата и отца), беды и несчастья он отобразил в своем творчестве. В 1970 году вышел его второй сборник поэзии «З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пройдзеных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дарог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в 1982 году сборник «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Жыву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бацькоўскім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краі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а в 1987 году – «Я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пайшоў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ўслед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летам» . 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1990-ые увидела свет книга «Придорожные сосны».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орденом Отечественной войны II степени и медалями.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сборник стихотворений Анатолия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Иверса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 названием «Май» вышел в 1997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году.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Анатолий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Дорофеевич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умер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октября 1999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и был похоронен в родном Слониме.</a:t>
            </a:r>
          </a:p>
          <a:p>
            <a:pPr indent="446088" algn="just"/>
            <a:endParaRPr lang="ru-RU" sz="2000" dirty="0">
              <a:solidFill>
                <a:srgbClr val="663300"/>
              </a:solidFill>
              <a:latin typeface="AGCenturion" pitchFamily="2" charset="0"/>
            </a:endParaRPr>
          </a:p>
        </p:txBody>
      </p:sp>
      <p:pic>
        <p:nvPicPr>
          <p:cNvPr id="11" name="Рисунок 10" descr="C:\Users\User3\Desktop\Anatol_Ivier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88640"/>
            <a:ext cx="1913436" cy="2454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441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" y="24006"/>
            <a:ext cx="9144000" cy="6858000"/>
          </a:xfrm>
        </p:spPr>
      </p:pic>
      <p:pic>
        <p:nvPicPr>
          <p:cNvPr id="6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707904" y="311233"/>
            <a:ext cx="4536504" cy="98163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32730" y="386550"/>
            <a:ext cx="312535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Валентина Захаровна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Ададурова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</a:t>
            </a:r>
            <a:b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</a:b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1941 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–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1995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1357298"/>
            <a:ext cx="4786346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6088" algn="just"/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Белорусская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поэтесса,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060848"/>
            <a:ext cx="8676568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Захаровна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Ададурова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родилась 9 января 1941 года в деревне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Ходевичи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Слонимского района в крестьянской семье. Училась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7-летке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Ходевичах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Слонимской СШ №1. В 1958 году окончила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Сеньковщинскую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 Слонимского района и поступила в Гродненское культпросветучилище. После его окончания с 1960 по 1962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работала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Деревновском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Хорошевичском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клубах Слонимского района.  В 1967 году заочно окончила отделение белорусского и русского языка и литературы филологического факультета БГУ. С 1976 года преподавала белорусский язык и литературу в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деревне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Козловичи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Зельвенского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 В печати начала выступать с 1975 года. Стихи Валентины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Ададурова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печатались в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зельвенской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районной газете "Труд", "Слонимский вестник", в сборнике поэтов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Гродненщины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- Неман" (1986), журналах "Родное слово", "Работница и крестьянка" и других республиканских изданиях. </a:t>
            </a:r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Валентина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Ададурова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успела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издать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сборник  поэзии "Глубинка", который вышел в 1994 году в Слонимской типографии. Эта книга - настоящий сборник женских чувств, увлечений, радости, где красиво воспета родная земля, что так привлекало доброе сердце поэтессы. Творческих задумок у Валентины Захаровны было много. Но судьба не дала их совершить. Тяжелая болезнь рано прекратила ее жизнь. 20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года поэтессы не стало.</a:t>
            </a:r>
          </a:p>
          <a:p>
            <a:pPr indent="446088" algn="just"/>
            <a:endParaRPr lang="ru-RU" sz="1500" dirty="0">
              <a:solidFill>
                <a:srgbClr val="663300"/>
              </a:solidFill>
              <a:latin typeface="AGCenturion" pitchFamily="2" charset="0"/>
            </a:endParaRPr>
          </a:p>
          <a:p>
            <a:pPr indent="446088" algn="just"/>
            <a:endParaRPr lang="ru-RU" sz="2000" dirty="0">
              <a:solidFill>
                <a:srgbClr val="663300"/>
              </a:solidFill>
              <a:latin typeface="AGCenturion" pitchFamily="2" charset="0"/>
            </a:endParaRPr>
          </a:p>
          <a:p>
            <a:pPr indent="446088" algn="just"/>
            <a:endParaRPr lang="ru-RU" sz="2000" dirty="0">
              <a:solidFill>
                <a:srgbClr val="663300"/>
              </a:solidFill>
              <a:latin typeface="AGCenturion" pitchFamily="2" charset="0"/>
            </a:endParaRPr>
          </a:p>
          <a:p>
            <a:pPr indent="446088" algn="just"/>
            <a:endParaRPr lang="ru-RU" sz="2000" dirty="0">
              <a:solidFill>
                <a:srgbClr val="663300"/>
              </a:solidFill>
              <a:latin typeface="AGCenturion" pitchFamily="2" charset="0"/>
            </a:endParaRPr>
          </a:p>
          <a:p>
            <a:pPr indent="446088" algn="just"/>
            <a:endParaRPr lang="ru-RU" sz="2000" dirty="0">
              <a:solidFill>
                <a:srgbClr val="663300"/>
              </a:solidFill>
              <a:latin typeface="AGCenturion" pitchFamily="2" charset="0"/>
            </a:endParaRPr>
          </a:p>
        </p:txBody>
      </p:sp>
      <p:pic>
        <p:nvPicPr>
          <p:cNvPr id="10" name="Рисунок 9" descr="http://libraslonim.of.by/photos/basa/Adadurav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0"/>
            <a:ext cx="1839148" cy="2571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056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707904" y="326382"/>
            <a:ext cx="4536504" cy="11322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0723" y="477017"/>
            <a:ext cx="20276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Николай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Орочко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/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</a:b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1930 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-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2013 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Centurion" pitchFamily="2" charset="0"/>
            </a:endParaRPr>
          </a:p>
        </p:txBody>
      </p:sp>
      <p:pic>
        <p:nvPicPr>
          <p:cNvPr id="7" name="Рисунок 6" descr="https://www.racyja.com/wp-content/gallery/mikola-aprochka/Mikola_Aprochka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0"/>
            <a:ext cx="1656184" cy="2022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275856" y="1458650"/>
            <a:ext cx="5363611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6088" algn="ctr"/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поэт, литературовед, критик, прозаик,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переводчик</a:t>
            </a: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9258" y="2143116"/>
            <a:ext cx="88272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10 декабря 1930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деревне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Ветевичи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Слонимского района Гродненской области. Дебютировал в печати в 1949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газете "Красная Звезда". Закончил филологический факультет Белорусского государственного университета. После окончания БГУ 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1956 г.)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 в журнале "Сельское хозяйство Беларуси" 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1956-1960 гг.),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газете "Литература и искусство" 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1962 г.).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1966 году писатель окончил аспирантуру при Институте литературы им. Я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Купалы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 БССР и с тех пор работал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младшим 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1966-1969 гг.),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старшим 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1969-1986 гг.)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ведущим научным сотрудником.  За годы литературной деятельности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Николая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Орочко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вышли в свет многочисленные поэтические сборники: " Не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ўсе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лугі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пакошаны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 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1958 г.),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Вераломная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паласа" 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1962 г.).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"Крылатое семя" 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1967 г.),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Кветкі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бяссмертніку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 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1972 г.),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Матчына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жыта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 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1978 г.),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Бяздоннае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1985 г.) ,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Падземныя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замкі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1986 г.),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сборники избранной поэзии “Колас на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ржышчы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1980 г.) 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Памяць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зярняткаў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1991 г.)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 </a:t>
            </a: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Орочко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автор драматических поэм: "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Курганне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Крэва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1982 г.),"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Судны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дзень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Скарыны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 г.),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повести “Хай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расце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маладая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таполя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1964 г.),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стихов для детей “У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птушынай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вёсцы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1964 г.),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юмористических стихов "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Рагуля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экскурсіі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1962 г.).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Вышли из печати литературоведческие исследования Николая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Орочки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Валянцін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Таўлай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1969 г.),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савецкая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паэма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 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1979 г.),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Максім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Танк.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Жыццё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паэзіі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1984 г.),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Паэзія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вайна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1987 г.),"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зоркай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паэзія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Ю.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Лермантава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творчым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лёсе 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Аркадзя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Куляшова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 г.).</a:t>
            </a:r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Сборники критических статей:  "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Галоўная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паэзіі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 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1974 г.),"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паэзія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 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1976 г.), 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Саюз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 і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майстэрства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(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1981 г.).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Орочко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переводил произведения с русского, латышского, польского и английского языков. 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марта 2013 похоронен в деревне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Ветевичи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81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http://img1.liveinternet.ru/images/attach/c/3/77/98/77098539_0_g.png"/>
          <p:cNvPicPr>
            <a:picLocks noChangeAspect="1" noChangeArrowheads="1"/>
          </p:cNvPicPr>
          <p:nvPr/>
        </p:nvPicPr>
        <p:blipFill rotWithShape="1">
          <a:blip r:embed="rId3"/>
          <a:srcRect l="8773" r="5775"/>
          <a:stretch/>
        </p:blipFill>
        <p:spPr bwMode="auto">
          <a:xfrm>
            <a:off x="3143240" y="116632"/>
            <a:ext cx="5429288" cy="10977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00562" y="187476"/>
            <a:ext cx="278608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Якуб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Герасимович </a:t>
            </a:r>
          </a:p>
          <a:p>
            <a:pPr algn="ctr"/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Миско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 </a:t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1911 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Centurion" pitchFamily="2" charset="0"/>
              </a:rPr>
              <a:t>— 1981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99722" y="1740286"/>
            <a:ext cx="6155699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писатель, журналист, переводчик, критик, заслуженный деятель культуры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Беларуси</a:t>
            </a: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708920"/>
            <a:ext cx="806489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endParaRPr lang="ru-RU" sz="15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Якуб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Герасимович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Миско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родился 1 июня 1911 года в деревне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Чемеры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Слонимского района в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крестьянской семье.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Дебютировал в печати в 1926 году, когда в подпольном журнале учеников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Виленской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белорусской гимназии было напечатано стихотворение «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Наперад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446088" algn="just"/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1958 года является член 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Союза журналистов Беларуси 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белорусский язык перевел произведения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К.Брандыса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М.Жулавского</a:t>
            </a:r>
            <a:r>
              <a:rPr lang="ru-RU" sz="1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Е.Путрамента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М.Кавнацкой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1967 году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Якубу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Миско</a:t>
            </a:r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было присвоено звание заслуженного деятеля культуры Беларуси.</a:t>
            </a:r>
          </a:p>
          <a:p>
            <a:pPr indent="446088" algn="just"/>
            <a:r>
              <a:rPr lang="ru-RU" sz="1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 23 октября 1981 года. Похоронен на Северном кладбище в Минске.</a:t>
            </a:r>
          </a:p>
          <a:p>
            <a:pPr indent="446088" algn="just"/>
            <a:endParaRPr lang="ru-RU" sz="1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 r="21579"/>
          <a:stretch>
            <a:fillRect/>
          </a:stretch>
        </p:blipFill>
        <p:spPr>
          <a:xfrm>
            <a:off x="428596" y="357166"/>
            <a:ext cx="200026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16765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7069</Words>
  <Application>Microsoft Office PowerPoint</Application>
  <PresentationFormat>Экран (4:3)</PresentationFormat>
  <Paragraphs>369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Seven</cp:lastModifiedBy>
  <cp:revision>117</cp:revision>
  <dcterms:created xsi:type="dcterms:W3CDTF">2017-08-22T13:11:37Z</dcterms:created>
  <dcterms:modified xsi:type="dcterms:W3CDTF">2017-09-08T12:22:44Z</dcterms:modified>
</cp:coreProperties>
</file>